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8" r:id="rId1"/>
  </p:sldMasterIdLst>
  <p:sldIdLst>
    <p:sldId id="485" r:id="rId2"/>
    <p:sldId id="463" r:id="rId3"/>
    <p:sldId id="500" r:id="rId4"/>
    <p:sldId id="513" r:id="rId5"/>
    <p:sldId id="501" r:id="rId6"/>
    <p:sldId id="526" r:id="rId7"/>
    <p:sldId id="518" r:id="rId8"/>
    <p:sldId id="519" r:id="rId9"/>
    <p:sldId id="520" r:id="rId10"/>
    <p:sldId id="521" r:id="rId11"/>
    <p:sldId id="522" r:id="rId12"/>
    <p:sldId id="524" r:id="rId13"/>
    <p:sldId id="525" r:id="rId14"/>
    <p:sldId id="527" r:id="rId15"/>
    <p:sldId id="505" r:id="rId16"/>
    <p:sldId id="508" r:id="rId17"/>
    <p:sldId id="509" r:id="rId18"/>
    <p:sldId id="510" r:id="rId19"/>
    <p:sldId id="511" r:id="rId20"/>
    <p:sldId id="512" r:id="rId21"/>
    <p:sldId id="514" r:id="rId22"/>
    <p:sldId id="51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E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3"/>
  </p:normalViewPr>
  <p:slideViewPr>
    <p:cSldViewPr snapToGrid="0" snapToObjects="1">
      <p:cViewPr varScale="1">
        <p:scale>
          <a:sx n="83" d="100"/>
          <a:sy n="83" d="100"/>
        </p:scale>
        <p:origin x="595" y="77"/>
      </p:cViewPr>
      <p:guideLst>
        <p:guide orient="horz" pos="2160"/>
        <p:guide pos="3840"/>
      </p:guideLst>
    </p:cSldViewPr>
  </p:slideViewPr>
  <p:notesTextViewPr>
    <p:cViewPr>
      <p:scale>
        <a:sx n="1" d="1"/>
        <a:sy n="1" d="1"/>
      </p:scale>
      <p:origin x="0" y="0"/>
    </p:cViewPr>
  </p:notesTextViewPr>
  <p:sorterViewPr>
    <p:cViewPr>
      <p:scale>
        <a:sx n="100" d="100"/>
        <a:sy n="100" d="100"/>
      </p:scale>
      <p:origin x="0" y="-66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bg>
      <p:bgPr>
        <a:solidFill>
          <a:schemeClr val="bg2">
            <a:alpha val="6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E2FA06-E5C3-D198-C671-6904474CEDDF}"/>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7" name="Freeform: Shape 36">
            <a:extLst>
              <a:ext uri="{FF2B5EF4-FFF2-40B4-BE49-F238E27FC236}">
                <a16:creationId xmlns:a16="http://schemas.microsoft.com/office/drawing/2014/main" id="{CF023FE7-CB68-3594-7BD8-CC9A00255EA6}"/>
              </a:ext>
            </a:extLst>
          </p:cNvPr>
          <p:cNvSpPr/>
          <p:nvPr/>
        </p:nvSpPr>
        <p:spPr>
          <a:xfrm rot="16200000">
            <a:off x="7081211" y="1747209"/>
            <a:ext cx="6857999" cy="3363581"/>
          </a:xfrm>
          <a:custGeom>
            <a:avLst/>
            <a:gdLst>
              <a:gd name="connsiteX0" fmla="*/ 6857999 w 6857999"/>
              <a:gd name="connsiteY0" fmla="*/ 123826 h 3363581"/>
              <a:gd name="connsiteX1" fmla="*/ 6857999 w 6857999"/>
              <a:gd name="connsiteY1" fmla="*/ 3363581 h 3363581"/>
              <a:gd name="connsiteX2" fmla="*/ 0 w 6857999"/>
              <a:gd name="connsiteY2" fmla="*/ 3363580 h 3363581"/>
              <a:gd name="connsiteX3" fmla="*/ 0 w 6857999"/>
              <a:gd name="connsiteY3" fmla="*/ 393588 h 3363581"/>
              <a:gd name="connsiteX4" fmla="*/ 23185 w 6857999"/>
              <a:gd name="connsiteY4" fmla="*/ 395032 h 3363581"/>
              <a:gd name="connsiteX5" fmla="*/ 998435 w 6857999"/>
              <a:gd name="connsiteY5" fmla="*/ 32794 h 3363581"/>
              <a:gd name="connsiteX6" fmla="*/ 1917762 w 6857999"/>
              <a:gd name="connsiteY6" fmla="*/ 395033 h 3363581"/>
              <a:gd name="connsiteX7" fmla="*/ 2868155 w 6857999"/>
              <a:gd name="connsiteY7" fmla="*/ 110307 h 3363581"/>
              <a:gd name="connsiteX8" fmla="*/ 3812338 w 6857999"/>
              <a:gd name="connsiteY8" fmla="*/ 395033 h 3363581"/>
              <a:gd name="connsiteX9" fmla="*/ 4753412 w 6857999"/>
              <a:gd name="connsiteY9" fmla="*/ 0 h 3363581"/>
              <a:gd name="connsiteX10" fmla="*/ 5712709 w 6857999"/>
              <a:gd name="connsiteY10" fmla="*/ 395033 h 3363581"/>
              <a:gd name="connsiteX11" fmla="*/ 6672424 w 6857999"/>
              <a:gd name="connsiteY11" fmla="*/ 98381 h 3363581"/>
              <a:gd name="connsiteX12" fmla="*/ 6849948 w 6857999"/>
              <a:gd name="connsiteY12" fmla="*/ 121630 h 336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9" h="3363581">
                <a:moveTo>
                  <a:pt x="6857999" y="123826"/>
                </a:moveTo>
                <a:lnTo>
                  <a:pt x="6857999" y="3363581"/>
                </a:lnTo>
                <a:lnTo>
                  <a:pt x="0" y="3363580"/>
                </a:lnTo>
                <a:lnTo>
                  <a:pt x="0" y="393588"/>
                </a:lnTo>
                <a:lnTo>
                  <a:pt x="23185" y="395032"/>
                </a:lnTo>
                <a:cubicBezTo>
                  <a:pt x="496825" y="395032"/>
                  <a:pt x="524786" y="32794"/>
                  <a:pt x="998435" y="32794"/>
                </a:cubicBezTo>
                <a:cubicBezTo>
                  <a:pt x="1472074" y="32794"/>
                  <a:pt x="1606142" y="382113"/>
                  <a:pt x="1917762" y="395033"/>
                </a:cubicBezTo>
                <a:cubicBezTo>
                  <a:pt x="2229382" y="407952"/>
                  <a:pt x="2394508" y="110307"/>
                  <a:pt x="2868155" y="110307"/>
                </a:cubicBezTo>
                <a:cubicBezTo>
                  <a:pt x="3341795" y="110307"/>
                  <a:pt x="3498128" y="413417"/>
                  <a:pt x="3812338" y="395033"/>
                </a:cubicBezTo>
                <a:cubicBezTo>
                  <a:pt x="4126547" y="376649"/>
                  <a:pt x="4279764" y="2"/>
                  <a:pt x="4753412" y="0"/>
                </a:cubicBezTo>
                <a:cubicBezTo>
                  <a:pt x="5070140" y="0"/>
                  <a:pt x="5392874" y="378636"/>
                  <a:pt x="5712709" y="395033"/>
                </a:cubicBezTo>
                <a:cubicBezTo>
                  <a:pt x="6032544" y="411429"/>
                  <a:pt x="6198776" y="98381"/>
                  <a:pt x="6672424" y="98381"/>
                </a:cubicBezTo>
                <a:cubicBezTo>
                  <a:pt x="6738107" y="101458"/>
                  <a:pt x="6796840" y="109656"/>
                  <a:pt x="6849948" y="12163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9202F837-F353-1001-95F9-2AF03EA5942C}"/>
              </a:ext>
            </a:extLst>
          </p:cNvPr>
          <p:cNvGrpSpPr/>
          <p:nvPr/>
        </p:nvGrpSpPr>
        <p:grpSpPr>
          <a:xfrm>
            <a:off x="6838856" y="456164"/>
            <a:ext cx="3152835" cy="2985662"/>
            <a:chOff x="6763229" y="687542"/>
            <a:chExt cx="3015956" cy="2856041"/>
          </a:xfrm>
        </p:grpSpPr>
        <p:sp>
          <p:nvSpPr>
            <p:cNvPr id="11" name="Star: 7 Points 2">
              <a:extLst>
                <a:ext uri="{FF2B5EF4-FFF2-40B4-BE49-F238E27FC236}">
                  <a16:creationId xmlns:a16="http://schemas.microsoft.com/office/drawing/2014/main" id="{64A1948A-5F32-5AC9-3F12-8DA52EC059F4}"/>
                </a:ext>
              </a:extLst>
            </p:cNvPr>
            <p:cNvSpPr/>
            <p:nvPr/>
          </p:nvSpPr>
          <p:spPr>
            <a:xfrm rot="21296686">
              <a:off x="6763229" y="687542"/>
              <a:ext cx="3015956" cy="285604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467" h="4842336">
                  <a:moveTo>
                    <a:pt x="10941" y="2871943"/>
                  </a:moveTo>
                  <a:cubicBezTo>
                    <a:pt x="-133165" y="2864186"/>
                    <a:pt x="1186011" y="2342550"/>
                    <a:pt x="1623883" y="2131971"/>
                  </a:cubicBezTo>
                  <a:cubicBezTo>
                    <a:pt x="1463522" y="1944955"/>
                    <a:pt x="559785" y="1125194"/>
                    <a:pt x="496448" y="934102"/>
                  </a:cubicBezTo>
                  <a:cubicBezTo>
                    <a:pt x="496242" y="859702"/>
                    <a:pt x="2167940" y="1438559"/>
                    <a:pt x="2264542" y="1457423"/>
                  </a:cubicBezTo>
                  <a:cubicBezTo>
                    <a:pt x="2383985" y="1210092"/>
                    <a:pt x="2572744" y="370638"/>
                    <a:pt x="2778435" y="376"/>
                  </a:cubicBezTo>
                  <a:cubicBezTo>
                    <a:pt x="2864730" y="-25098"/>
                    <a:pt x="3096740" y="1251340"/>
                    <a:pt x="3191782" y="1613777"/>
                  </a:cubicBezTo>
                  <a:cubicBezTo>
                    <a:pt x="3846850" y="1216373"/>
                    <a:pt x="4524029" y="677887"/>
                    <a:pt x="4708859" y="711600"/>
                  </a:cubicBezTo>
                  <a:cubicBezTo>
                    <a:pt x="4682029" y="917420"/>
                    <a:pt x="4379632" y="1342752"/>
                    <a:pt x="4283767" y="1481367"/>
                  </a:cubicBezTo>
                  <a:lnTo>
                    <a:pt x="3933674" y="2013361"/>
                  </a:lnTo>
                  <a:cubicBezTo>
                    <a:pt x="4199296" y="2079989"/>
                    <a:pt x="4981863" y="2236546"/>
                    <a:pt x="5113376" y="2339765"/>
                  </a:cubicBezTo>
                  <a:cubicBezTo>
                    <a:pt x="5122708" y="2482002"/>
                    <a:pt x="4414109" y="2568301"/>
                    <a:pt x="3874626" y="2812017"/>
                  </a:cubicBezTo>
                  <a:cubicBezTo>
                    <a:pt x="4068985" y="3056194"/>
                    <a:pt x="4646826" y="3630712"/>
                    <a:pt x="4839255" y="3987808"/>
                  </a:cubicBezTo>
                  <a:cubicBezTo>
                    <a:pt x="4873795" y="4086399"/>
                    <a:pt x="3678757" y="3513942"/>
                    <a:pt x="3360142" y="3472928"/>
                  </a:cubicBezTo>
                  <a:cubicBezTo>
                    <a:pt x="3313766" y="3788235"/>
                    <a:pt x="3229978" y="4781903"/>
                    <a:pt x="3195055" y="4840888"/>
                  </a:cubicBezTo>
                  <a:cubicBezTo>
                    <a:pt x="3058760" y="4889358"/>
                    <a:pt x="2497162" y="3704868"/>
                    <a:pt x="2432893" y="3718549"/>
                  </a:cubicBezTo>
                  <a:cubicBezTo>
                    <a:pt x="2301511" y="3712882"/>
                    <a:pt x="1249236" y="4573515"/>
                    <a:pt x="1103906" y="4437432"/>
                  </a:cubicBezTo>
                  <a:cubicBezTo>
                    <a:pt x="1178777" y="3959550"/>
                    <a:pt x="1460352" y="3422164"/>
                    <a:pt x="1588268" y="2982171"/>
                  </a:cubicBezTo>
                  <a:cubicBezTo>
                    <a:pt x="1500275" y="2910840"/>
                    <a:pt x="14457" y="2978890"/>
                    <a:pt x="10941" y="287194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620E7251-7D68-ADE9-EBFD-8C96E6DB29F2}"/>
                </a:ext>
              </a:extLst>
            </p:cNvPr>
            <p:cNvSpPr/>
            <p:nvPr/>
          </p:nvSpPr>
          <p:spPr>
            <a:xfrm rot="858224">
              <a:off x="8185011" y="2434730"/>
              <a:ext cx="210018" cy="87150"/>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E20D687-5676-A1DC-E1BD-3DCAC4F3E175}"/>
                </a:ext>
              </a:extLst>
            </p:cNvPr>
            <p:cNvSpPr/>
            <p:nvPr/>
          </p:nvSpPr>
          <p:spPr>
            <a:xfrm rot="586966" flipV="1">
              <a:off x="7983115" y="1904892"/>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C78CEED0-7BD6-2475-DDE7-BE60DBDF11F6}"/>
                </a:ext>
              </a:extLst>
            </p:cNvPr>
            <p:cNvSpPr/>
            <p:nvPr/>
          </p:nvSpPr>
          <p:spPr>
            <a:xfrm rot="586966" flipV="1">
              <a:off x="8007746" y="2117205"/>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Oval 14">
              <a:extLst>
                <a:ext uri="{FF2B5EF4-FFF2-40B4-BE49-F238E27FC236}">
                  <a16:creationId xmlns:a16="http://schemas.microsoft.com/office/drawing/2014/main" id="{87C97EE4-DC55-00D0-5D5A-978D53496A18}"/>
                </a:ext>
              </a:extLst>
            </p:cNvPr>
            <p:cNvSpPr/>
            <p:nvPr/>
          </p:nvSpPr>
          <p:spPr>
            <a:xfrm rot="586966" flipV="1">
              <a:off x="8390223" y="1969784"/>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58BD5328-36E0-8D3D-9AC5-7441BBBCFCC4}"/>
                </a:ext>
              </a:extLst>
            </p:cNvPr>
            <p:cNvSpPr/>
            <p:nvPr/>
          </p:nvSpPr>
          <p:spPr>
            <a:xfrm rot="586966" flipV="1">
              <a:off x="8414854" y="2182096"/>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 name="Title 22">
            <a:extLst>
              <a:ext uri="{FF2B5EF4-FFF2-40B4-BE49-F238E27FC236}">
                <a16:creationId xmlns:a16="http://schemas.microsoft.com/office/drawing/2014/main" id="{0AD30B65-D9DC-054D-49C4-AE0D1ECCC6E1}"/>
              </a:ext>
            </a:extLst>
          </p:cNvPr>
          <p:cNvSpPr>
            <a:spLocks noGrp="1"/>
          </p:cNvSpPr>
          <p:nvPr>
            <p:ph type="title"/>
          </p:nvPr>
        </p:nvSpPr>
        <p:spPr>
          <a:xfrm>
            <a:off x="699660" y="1981200"/>
            <a:ext cx="5893516" cy="2921253"/>
          </a:xfrm>
        </p:spPr>
        <p:txBody>
          <a:bodyPr/>
          <a:lstStyle>
            <a:lvl1pPr>
              <a:defRPr sz="7200"/>
            </a:lvl1pPr>
          </a:lstStyle>
          <a:p>
            <a:r>
              <a:rPr lang="es-ES"/>
              <a:t>Haga clic para modificar el estilo de título del patrón</a:t>
            </a:r>
            <a:endParaRPr lang="en-US"/>
          </a:p>
        </p:txBody>
      </p:sp>
      <p:sp>
        <p:nvSpPr>
          <p:cNvPr id="25" name="Subtitle 2">
            <a:extLst>
              <a:ext uri="{FF2B5EF4-FFF2-40B4-BE49-F238E27FC236}">
                <a16:creationId xmlns:a16="http://schemas.microsoft.com/office/drawing/2014/main" id="{CC0B5DB4-20B0-BFB3-1DE8-15B9B681E2A9}"/>
              </a:ext>
            </a:extLst>
          </p:cNvPr>
          <p:cNvSpPr>
            <a:spLocks noGrp="1"/>
          </p:cNvSpPr>
          <p:nvPr>
            <p:ph type="subTitle" idx="1"/>
          </p:nvPr>
        </p:nvSpPr>
        <p:spPr>
          <a:xfrm>
            <a:off x="699659" y="4902454"/>
            <a:ext cx="4898036" cy="1243513"/>
          </a:xfrm>
        </p:spPr>
        <p:txBody>
          <a:bodyPr vert="horz" lIns="91440" tIns="45720" rIns="91440" bIns="45720" rtlCol="0" anchor="t">
            <a:normAutofit/>
          </a:bodyPr>
          <a:lstStyle>
            <a:lvl1pPr marL="0" indent="0">
              <a:lnSpc>
                <a:spcPct val="120000"/>
              </a:lnSpc>
              <a:spcBef>
                <a:spcPts val="0"/>
              </a:spcBef>
              <a:buNone/>
              <a:defRPr lang="en-US" sz="1600" cap="none" baseline="0" dirty="0"/>
            </a:lvl1pPr>
          </a:lstStyle>
          <a:p>
            <a:pPr lvl="0"/>
            <a:r>
              <a:rPr lang="es-ES"/>
              <a:t>Haga clic para modificar el estilo de subtítulo del patrón</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1847"/>
            <a:ext cx="3256613" cy="365125"/>
          </a:xfrm>
        </p:spPr>
        <p:txBody>
          <a:bodyPr/>
          <a:lstStyle/>
          <a:p>
            <a:endParaRPr lang="es-ES_tradnl"/>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grpSp>
        <p:nvGrpSpPr>
          <p:cNvPr id="29" name="Group 28">
            <a:extLst>
              <a:ext uri="{FF2B5EF4-FFF2-40B4-BE49-F238E27FC236}">
                <a16:creationId xmlns:a16="http://schemas.microsoft.com/office/drawing/2014/main" id="{46C50597-E383-5995-45AF-46A4F39D2D38}"/>
              </a:ext>
            </a:extLst>
          </p:cNvPr>
          <p:cNvGrpSpPr/>
          <p:nvPr/>
        </p:nvGrpSpPr>
        <p:grpSpPr>
          <a:xfrm>
            <a:off x="8178315" y="4701550"/>
            <a:ext cx="2333558" cy="2005494"/>
            <a:chOff x="8384758" y="4742724"/>
            <a:chExt cx="2010773" cy="1728088"/>
          </a:xfrm>
        </p:grpSpPr>
        <p:sp>
          <p:nvSpPr>
            <p:cNvPr id="9" name="Freeform: Shape 8">
              <a:extLst>
                <a:ext uri="{FF2B5EF4-FFF2-40B4-BE49-F238E27FC236}">
                  <a16:creationId xmlns:a16="http://schemas.microsoft.com/office/drawing/2014/main" id="{EBE2C260-226F-0303-4884-7AAE48403FC6}"/>
                </a:ext>
              </a:extLst>
            </p:cNvPr>
            <p:cNvSpPr/>
            <p:nvPr/>
          </p:nvSpPr>
          <p:spPr>
            <a:xfrm rot="1071834" flipV="1">
              <a:off x="8384758" y="4742724"/>
              <a:ext cx="2010773" cy="1728088"/>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oup 16">
              <a:extLst>
                <a:ext uri="{FF2B5EF4-FFF2-40B4-BE49-F238E27FC236}">
                  <a16:creationId xmlns:a16="http://schemas.microsoft.com/office/drawing/2014/main" id="{ADA8EDD3-4B3C-3DCD-30D4-480C309DCFD7}"/>
                </a:ext>
              </a:extLst>
            </p:cNvPr>
            <p:cNvGrpSpPr/>
            <p:nvPr/>
          </p:nvGrpSpPr>
          <p:grpSpPr>
            <a:xfrm flipH="1">
              <a:off x="9013279" y="5202737"/>
              <a:ext cx="753730" cy="404031"/>
              <a:chOff x="5447388" y="3100610"/>
              <a:chExt cx="1500891" cy="804540"/>
            </a:xfrm>
          </p:grpSpPr>
          <p:sp>
            <p:nvSpPr>
              <p:cNvPr id="18" name="Oval 17">
                <a:extLst>
                  <a:ext uri="{FF2B5EF4-FFF2-40B4-BE49-F238E27FC236}">
                    <a16:creationId xmlns:a16="http://schemas.microsoft.com/office/drawing/2014/main" id="{870E2107-B25C-7D66-0A22-2D3F858CCA5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357750C-FE1E-96E9-9035-CE1F425D94C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Oval 19">
                <a:extLst>
                  <a:ext uri="{FF2B5EF4-FFF2-40B4-BE49-F238E27FC236}">
                    <a16:creationId xmlns:a16="http://schemas.microsoft.com/office/drawing/2014/main" id="{4AFE9603-9748-1035-C828-C59E183C57DE}"/>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452D3419-4F1B-0681-7E92-D953FA8569E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1271D20E-EB91-A613-FA0E-F7EC22C70693}"/>
                  </a:ext>
                </a:extLst>
              </p:cNvPr>
              <p:cNvSpPr/>
              <p:nvPr/>
            </p:nvSpPr>
            <p:spPr>
              <a:xfrm>
                <a:off x="6134392" y="3650520"/>
                <a:ext cx="202239"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4110606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id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B1CF-2791-AE81-4CE4-265E61111F4C}"/>
              </a:ext>
            </a:extLst>
          </p:cNvPr>
          <p:cNvSpPr>
            <a:spLocks noGrp="1"/>
          </p:cNvSpPr>
          <p:nvPr>
            <p:ph type="title"/>
          </p:nvPr>
        </p:nvSpPr>
        <p:spPr>
          <a:xfrm>
            <a:off x="699660" y="502920"/>
            <a:ext cx="10515600" cy="978408"/>
          </a:xfrm>
        </p:spPr>
        <p:txBody>
          <a:bodyPr/>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61D628F3-BE4E-C904-CB09-2ED57B3D469B}"/>
              </a:ext>
            </a:extLst>
          </p:cNvPr>
          <p:cNvSpPr>
            <a:spLocks noGrp="1"/>
          </p:cNvSpPr>
          <p:nvPr>
            <p:ph idx="1"/>
          </p:nvPr>
        </p:nvSpPr>
        <p:spPr>
          <a:xfrm>
            <a:off x="699660" y="1511748"/>
            <a:ext cx="10515600" cy="459943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a:extLst>
              <a:ext uri="{FF2B5EF4-FFF2-40B4-BE49-F238E27FC236}">
                <a16:creationId xmlns:a16="http://schemas.microsoft.com/office/drawing/2014/main" id="{2EEE4F20-0666-E738-7D6B-45FE53B2D2CB}"/>
              </a:ext>
            </a:extLst>
          </p:cNvPr>
          <p:cNvSpPr>
            <a:spLocks noGrp="1"/>
          </p:cNvSpPr>
          <p:nvPr>
            <p:ph type="ftr" sz="quarter" idx="11"/>
          </p:nvPr>
        </p:nvSpPr>
        <p:spPr/>
        <p:txBody>
          <a:bodyPr/>
          <a:lstStyle/>
          <a:p>
            <a:endParaRPr lang="es-ES_tradnl"/>
          </a:p>
        </p:txBody>
      </p:sp>
      <p:sp>
        <p:nvSpPr>
          <p:cNvPr id="4" name="Date Placeholder 3">
            <a:extLst>
              <a:ext uri="{FF2B5EF4-FFF2-40B4-BE49-F238E27FC236}">
                <a16:creationId xmlns:a16="http://schemas.microsoft.com/office/drawing/2014/main" id="{2C25C0C3-F29F-DD22-4617-DF238580DDC9}"/>
              </a:ext>
            </a:extLst>
          </p:cNvPr>
          <p:cNvSpPr>
            <a:spLocks noGrp="1"/>
          </p:cNvSpPr>
          <p:nvPr>
            <p:ph type="dt" sz="half" idx="10"/>
          </p:nvPr>
        </p:nvSpPr>
        <p:spPr/>
        <p:txBody>
          <a:body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FA98DB3A-BD63-171C-60F7-DEDCA8FFE478}"/>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495999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3C0CD0-29CC-DED1-1E10-04F931012415}"/>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Title 11">
            <a:extLst>
              <a:ext uri="{FF2B5EF4-FFF2-40B4-BE49-F238E27FC236}">
                <a16:creationId xmlns:a16="http://schemas.microsoft.com/office/drawing/2014/main" id="{A626A3F4-4399-C1D0-2100-F8E7625C986B}"/>
              </a:ext>
            </a:extLst>
          </p:cNvPr>
          <p:cNvSpPr>
            <a:spLocks noGrp="1"/>
          </p:cNvSpPr>
          <p:nvPr>
            <p:ph type="title"/>
          </p:nvPr>
        </p:nvSpPr>
        <p:spPr>
          <a:xfrm>
            <a:off x="699660" y="1133061"/>
            <a:ext cx="4576888" cy="3588027"/>
          </a:xfrm>
        </p:spPr>
        <p:txBody>
          <a:bodyPr anchor="t">
            <a:normAutofit/>
          </a:bodyPr>
          <a:lstStyle>
            <a:lvl1pPr>
              <a:defRPr sz="7200"/>
            </a:lvl1pPr>
          </a:lstStyle>
          <a:p>
            <a:r>
              <a:rPr lang="es-ES"/>
              <a:t>Haga clic para modificar el estilo de título del patrón</a:t>
            </a:r>
            <a:endParaRPr lang="en-US" dirty="0"/>
          </a:p>
        </p:txBody>
      </p:sp>
      <p:sp>
        <p:nvSpPr>
          <p:cNvPr id="14" name="Subtitle 2">
            <a:extLst>
              <a:ext uri="{FF2B5EF4-FFF2-40B4-BE49-F238E27FC236}">
                <a16:creationId xmlns:a16="http://schemas.microsoft.com/office/drawing/2014/main" id="{52F83225-AEA2-08E6-5367-5F7DD64A5A7D}"/>
              </a:ext>
            </a:extLst>
          </p:cNvPr>
          <p:cNvSpPr>
            <a:spLocks noGrp="1"/>
          </p:cNvSpPr>
          <p:nvPr>
            <p:ph type="subTitle" idx="1"/>
          </p:nvPr>
        </p:nvSpPr>
        <p:spPr>
          <a:xfrm>
            <a:off x="699659" y="4721088"/>
            <a:ext cx="4298593"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s-ES"/>
              <a:t>Haga clic para modificar el estilo de subtítulo del patrón</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endParaRPr lang="es-ES_tradnl"/>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sp>
        <p:nvSpPr>
          <p:cNvPr id="23" name="Picture Placeholder 9">
            <a:extLst>
              <a:ext uri="{FF2B5EF4-FFF2-40B4-BE49-F238E27FC236}">
                <a16:creationId xmlns:a16="http://schemas.microsoft.com/office/drawing/2014/main" id="{B399B5B8-EAB1-4A35-8C7E-A842926B740D}"/>
              </a:ext>
            </a:extLst>
          </p:cNvPr>
          <p:cNvSpPr>
            <a:spLocks noGrp="1"/>
          </p:cNvSpPr>
          <p:nvPr>
            <p:ph type="pic" sz="quarter" idx="14" hasCustomPrompt="1"/>
          </p:nvPr>
        </p:nvSpPr>
        <p:spPr>
          <a:xfrm>
            <a:off x="5602083" y="1542762"/>
            <a:ext cx="5707601" cy="5315238"/>
          </a:xfrm>
          <a:custGeom>
            <a:avLst/>
            <a:gdLst>
              <a:gd name="connsiteX0" fmla="*/ 2576006 w 5441943"/>
              <a:gd name="connsiteY0" fmla="*/ 41 h 5067842"/>
              <a:gd name="connsiteX1" fmla="*/ 2988480 w 5441943"/>
              <a:gd name="connsiteY1" fmla="*/ 43413 h 5067842"/>
              <a:gd name="connsiteX2" fmla="*/ 4955377 w 5441943"/>
              <a:gd name="connsiteY2" fmla="*/ 1075549 h 5067842"/>
              <a:gd name="connsiteX3" fmla="*/ 5037577 w 5441943"/>
              <a:gd name="connsiteY3" fmla="*/ 4123286 h 5067842"/>
              <a:gd name="connsiteX4" fmla="*/ 3951424 w 5441943"/>
              <a:gd name="connsiteY4" fmla="*/ 5012975 h 5067842"/>
              <a:gd name="connsiteX5" fmla="*/ 3820826 w 5441943"/>
              <a:gd name="connsiteY5" fmla="*/ 5067842 h 5067842"/>
              <a:gd name="connsiteX6" fmla="*/ 2092196 w 5441943"/>
              <a:gd name="connsiteY6" fmla="*/ 5067842 h 5067842"/>
              <a:gd name="connsiteX7" fmla="*/ 2013774 w 5441943"/>
              <a:gd name="connsiteY7" fmla="*/ 5044835 h 5067842"/>
              <a:gd name="connsiteX8" fmla="*/ 34896 w 5441943"/>
              <a:gd name="connsiteY8" fmla="*/ 2881395 h 5067842"/>
              <a:gd name="connsiteX9" fmla="*/ 940110 w 5441943"/>
              <a:gd name="connsiteY9" fmla="*/ 624396 h 5067842"/>
              <a:gd name="connsiteX10" fmla="*/ 2576006 w 5441943"/>
              <a:gd name="connsiteY10" fmla="*/ 41 h 50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1943" h="5067842">
                <a:moveTo>
                  <a:pt x="2576006" y="41"/>
                </a:moveTo>
                <a:cubicBezTo>
                  <a:pt x="2715826" y="887"/>
                  <a:pt x="2854358" y="14907"/>
                  <a:pt x="2988480" y="43413"/>
                </a:cubicBezTo>
                <a:cubicBezTo>
                  <a:pt x="3703795" y="195445"/>
                  <a:pt x="4521652" y="487778"/>
                  <a:pt x="4955377" y="1075549"/>
                </a:cubicBezTo>
                <a:cubicBezTo>
                  <a:pt x="5389103" y="1663321"/>
                  <a:pt x="5750950" y="3145931"/>
                  <a:pt x="5037577" y="4123286"/>
                </a:cubicBezTo>
                <a:cubicBezTo>
                  <a:pt x="4673616" y="4553014"/>
                  <a:pt x="4315864" y="4840448"/>
                  <a:pt x="3951424" y="5012975"/>
                </a:cubicBezTo>
                <a:lnTo>
                  <a:pt x="3820826" y="5067842"/>
                </a:lnTo>
                <a:lnTo>
                  <a:pt x="2092196" y="5067842"/>
                </a:lnTo>
                <a:lnTo>
                  <a:pt x="2013774" y="5044835"/>
                </a:lnTo>
                <a:cubicBezTo>
                  <a:pt x="886942" y="4686371"/>
                  <a:pt x="221525" y="3784382"/>
                  <a:pt x="34896" y="2881395"/>
                </a:cubicBezTo>
                <a:cubicBezTo>
                  <a:pt x="-151733" y="1978408"/>
                  <a:pt x="447846" y="1097393"/>
                  <a:pt x="940110" y="624396"/>
                </a:cubicBezTo>
                <a:cubicBezTo>
                  <a:pt x="1340074" y="240086"/>
                  <a:pt x="1970121" y="-3625"/>
                  <a:pt x="2576006" y="41"/>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F90C4FB2-5AD5-51CC-1A4F-72EF27566590}"/>
              </a:ext>
            </a:extLst>
          </p:cNvPr>
          <p:cNvSpPr/>
          <p:nvPr/>
        </p:nvSpPr>
        <p:spPr>
          <a:xfrm>
            <a:off x="8166776" y="0"/>
            <a:ext cx="4025224" cy="2166290"/>
          </a:xfrm>
          <a:custGeom>
            <a:avLst/>
            <a:gdLst>
              <a:gd name="csX0" fmla="*/ 0 w 4025224"/>
              <a:gd name="csY0" fmla="*/ 0 h 2166290"/>
              <a:gd name="csX1" fmla="*/ 1171925 w 4025224"/>
              <a:gd name="csY1" fmla="*/ 0 h 2166290"/>
              <a:gd name="csX2" fmla="*/ 1194569 w 4025224"/>
              <a:gd name="csY2" fmla="*/ 50285 h 2166290"/>
              <a:gd name="csX3" fmla="*/ 1616851 w 4025224"/>
              <a:gd name="csY3" fmla="*/ 585873 h 2166290"/>
              <a:gd name="csX4" fmla="*/ 2897449 w 4025224"/>
              <a:gd name="csY4" fmla="*/ 999115 h 2166290"/>
              <a:gd name="csX5" fmla="*/ 3639922 w 4025224"/>
              <a:gd name="csY5" fmla="*/ 748153 h 2166290"/>
              <a:gd name="csX6" fmla="*/ 4008437 w 4025224"/>
              <a:gd name="csY6" fmla="*/ 379803 h 2166290"/>
              <a:gd name="csX7" fmla="*/ 4025224 w 4025224"/>
              <a:gd name="csY7" fmla="*/ 353041 h 2166290"/>
              <a:gd name="csX8" fmla="*/ 4025224 w 4025224"/>
              <a:gd name="csY8" fmla="*/ 1866594 h 2166290"/>
              <a:gd name="csX9" fmla="*/ 3945842 w 4025224"/>
              <a:gd name="csY9" fmla="*/ 1913593 h 2166290"/>
              <a:gd name="csX10" fmla="*/ 3108626 w 4025224"/>
              <a:gd name="csY10" fmla="*/ 2153724 h 2166290"/>
              <a:gd name="csX11" fmla="*/ 564359 w 4025224"/>
              <a:gd name="csY11" fmla="*/ 1326027 h 2166290"/>
              <a:gd name="csX12" fmla="*/ 9289 w 4025224"/>
              <a:gd name="csY12" fmla="*/ 63825 h 2166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025224" h="2166290">
                <a:moveTo>
                  <a:pt x="0" y="0"/>
                </a:moveTo>
                <a:lnTo>
                  <a:pt x="1171925" y="0"/>
                </a:lnTo>
                <a:lnTo>
                  <a:pt x="1194569" y="50285"/>
                </a:lnTo>
                <a:cubicBezTo>
                  <a:pt x="1305628" y="262859"/>
                  <a:pt x="1462822" y="448910"/>
                  <a:pt x="1616851" y="585873"/>
                </a:cubicBezTo>
                <a:cubicBezTo>
                  <a:pt x="1924912" y="859800"/>
                  <a:pt x="2480917" y="996418"/>
                  <a:pt x="2897449" y="999115"/>
                </a:cubicBezTo>
                <a:cubicBezTo>
                  <a:pt x="3185803" y="971118"/>
                  <a:pt x="3455687" y="888716"/>
                  <a:pt x="3639922" y="748153"/>
                </a:cubicBezTo>
                <a:cubicBezTo>
                  <a:pt x="3766788" y="653840"/>
                  <a:pt x="3909535" y="520978"/>
                  <a:pt x="4008437" y="379803"/>
                </a:cubicBezTo>
                <a:lnTo>
                  <a:pt x="4025224" y="353041"/>
                </a:lnTo>
                <a:lnTo>
                  <a:pt x="4025224" y="1866594"/>
                </a:lnTo>
                <a:lnTo>
                  <a:pt x="3945842" y="1913593"/>
                </a:lnTo>
                <a:cubicBezTo>
                  <a:pt x="3703090" y="2042861"/>
                  <a:pt x="3424499" y="2132939"/>
                  <a:pt x="3108626" y="2153724"/>
                </a:cubicBezTo>
                <a:cubicBezTo>
                  <a:pt x="2240288" y="2247380"/>
                  <a:pt x="1263092" y="1802283"/>
                  <a:pt x="564359" y="1326027"/>
                </a:cubicBezTo>
                <a:cubicBezTo>
                  <a:pt x="211176" y="961314"/>
                  <a:pt x="67059" y="428127"/>
                  <a:pt x="9289" y="63825"/>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Tree>
    <p:extLst>
      <p:ext uri="{BB962C8B-B14F-4D97-AF65-F5344CB8AC3E}">
        <p14:creationId xmlns:p14="http://schemas.microsoft.com/office/powerpoint/2010/main" val="38254936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2">
    <p:bg>
      <p:bgPr>
        <a:solidFill>
          <a:schemeClr val="tx2"/>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40411C6-28F6-8585-91B7-03FC170B45C7}"/>
              </a:ext>
            </a:extLst>
          </p:cNvPr>
          <p:cNvSpPr>
            <a:spLocks noGrp="1"/>
          </p:cNvSpPr>
          <p:nvPr>
            <p:ph type="pic" sz="quarter" idx="13" hasCustomPrompt="1"/>
          </p:nvPr>
        </p:nvSpPr>
        <p:spPr>
          <a:xfrm>
            <a:off x="0" y="0"/>
            <a:ext cx="12192000" cy="6858000"/>
          </a:xfrm>
          <a:custGeom>
            <a:avLst/>
            <a:gdLst>
              <a:gd name="connsiteX0" fmla="*/ 8855167 w 12192000"/>
              <a:gd name="connsiteY0" fmla="*/ 6129871 h 6858000"/>
              <a:gd name="connsiteX1" fmla="*/ 9418143 w 12192000"/>
              <a:gd name="connsiteY1" fmla="*/ 6214139 h 6858000"/>
              <a:gd name="connsiteX2" fmla="*/ 9940232 w 12192000"/>
              <a:gd name="connsiteY2" fmla="*/ 6580765 h 6858000"/>
              <a:gd name="connsiteX3" fmla="*/ 10003724 w 12192000"/>
              <a:gd name="connsiteY3" fmla="*/ 6723989 h 6858000"/>
              <a:gd name="connsiteX4" fmla="*/ 10046063 w 12192000"/>
              <a:gd name="connsiteY4" fmla="*/ 6858000 h 6858000"/>
              <a:gd name="connsiteX5" fmla="*/ 7595601 w 12192000"/>
              <a:gd name="connsiteY5" fmla="*/ 6858000 h 6858000"/>
              <a:gd name="connsiteX6" fmla="*/ 7645247 w 12192000"/>
              <a:gd name="connsiteY6" fmla="*/ 6757511 h 6858000"/>
              <a:gd name="connsiteX7" fmla="*/ 8305226 w 12192000"/>
              <a:gd name="connsiteY7" fmla="*/ 6218074 h 6858000"/>
              <a:gd name="connsiteX8" fmla="*/ 8855167 w 12192000"/>
              <a:gd name="connsiteY8" fmla="*/ 6129871 h 6858000"/>
              <a:gd name="connsiteX9" fmla="*/ 11660333 w 12192000"/>
              <a:gd name="connsiteY9" fmla="*/ 739228 h 6858000"/>
              <a:gd name="connsiteX10" fmla="*/ 6228080 w 12192000"/>
              <a:gd name="connsiteY10" fmla="*/ 915837 h 6858000"/>
              <a:gd name="connsiteX11" fmla="*/ 6385355 w 12192000"/>
              <a:gd name="connsiteY11" fmla="*/ 2733681 h 6858000"/>
              <a:gd name="connsiteX12" fmla="*/ 7145125 w 12192000"/>
              <a:gd name="connsiteY12" fmla="*/ 4559224 h 6858000"/>
              <a:gd name="connsiteX13" fmla="*/ 7941628 w 12192000"/>
              <a:gd name="connsiteY13" fmla="*/ 5097598 h 6858000"/>
              <a:gd name="connsiteX14" fmla="*/ 9033448 w 12192000"/>
              <a:gd name="connsiteY14" fmla="*/ 5224198 h 6858000"/>
              <a:gd name="connsiteX15" fmla="*/ 10238924 w 12192000"/>
              <a:gd name="connsiteY15" fmla="*/ 5154274 h 6858000"/>
              <a:gd name="connsiteX16" fmla="*/ 11483653 w 12192000"/>
              <a:gd name="connsiteY16" fmla="*/ 3710684 h 6858000"/>
              <a:gd name="connsiteX17" fmla="*/ 11646617 w 12192000"/>
              <a:gd name="connsiteY17" fmla="*/ 2471509 h 6858000"/>
              <a:gd name="connsiteX18" fmla="*/ 11660333 w 12192000"/>
              <a:gd name="connsiteY18" fmla="*/ 739228 h 6858000"/>
              <a:gd name="connsiteX19" fmla="*/ 0 w 12192000"/>
              <a:gd name="connsiteY19" fmla="*/ 0 h 6858000"/>
              <a:gd name="connsiteX20" fmla="*/ 12192000 w 12192000"/>
              <a:gd name="connsiteY20" fmla="*/ 0 h 6858000"/>
              <a:gd name="connsiteX21" fmla="*/ 12192000 w 12192000"/>
              <a:gd name="connsiteY21" fmla="*/ 6858000 h 6858000"/>
              <a:gd name="connsiteX22" fmla="*/ 11062506 w 12192000"/>
              <a:gd name="connsiteY22" fmla="*/ 6858000 h 6858000"/>
              <a:gd name="connsiteX23" fmla="*/ 11047856 w 12192000"/>
              <a:gd name="connsiteY23" fmla="*/ 6794231 h 6858000"/>
              <a:gd name="connsiteX24" fmla="*/ 9892865 w 12192000"/>
              <a:gd name="connsiteY24" fmla="*/ 5335072 h 6858000"/>
              <a:gd name="connsiteX25" fmla="*/ 9004162 w 12192000"/>
              <a:gd name="connsiteY25" fmla="*/ 5223527 h 6858000"/>
              <a:gd name="connsiteX26" fmla="*/ 7713673 w 12192000"/>
              <a:gd name="connsiteY26" fmla="*/ 5425100 h 6858000"/>
              <a:gd name="connsiteX27" fmla="*/ 6806707 w 12192000"/>
              <a:gd name="connsiteY27" fmla="*/ 6439693 h 6858000"/>
              <a:gd name="connsiteX28" fmla="*/ 6654677 w 12192000"/>
              <a:gd name="connsiteY28" fmla="*/ 6796868 h 6858000"/>
              <a:gd name="connsiteX29" fmla="*/ 6646736 w 12192000"/>
              <a:gd name="connsiteY29" fmla="*/ 6858000 h 6858000"/>
              <a:gd name="connsiteX30" fmla="*/ 0 w 12192000"/>
              <a:gd name="connsiteY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2000" h="6858000">
                <a:moveTo>
                  <a:pt x="8855167" y="6129871"/>
                </a:moveTo>
                <a:cubicBezTo>
                  <a:pt x="9053338" y="6133189"/>
                  <a:pt x="9253682" y="6165252"/>
                  <a:pt x="9418143" y="6214139"/>
                </a:cubicBezTo>
                <a:cubicBezTo>
                  <a:pt x="9601693" y="6336993"/>
                  <a:pt x="9830339" y="6430915"/>
                  <a:pt x="9940232" y="6580765"/>
                </a:cubicBezTo>
                <a:cubicBezTo>
                  <a:pt x="9963593" y="6627091"/>
                  <a:pt x="9985058" y="6675159"/>
                  <a:pt x="10003724" y="6723989"/>
                </a:cubicBezTo>
                <a:lnTo>
                  <a:pt x="10046063" y="6858000"/>
                </a:lnTo>
                <a:lnTo>
                  <a:pt x="7595601" y="6858000"/>
                </a:lnTo>
                <a:lnTo>
                  <a:pt x="7645247" y="6757511"/>
                </a:lnTo>
                <a:cubicBezTo>
                  <a:pt x="7793439" y="6505265"/>
                  <a:pt x="8066704" y="6319280"/>
                  <a:pt x="8305226" y="6218074"/>
                </a:cubicBezTo>
                <a:cubicBezTo>
                  <a:pt x="8460996" y="6151980"/>
                  <a:pt x="8656995" y="6126553"/>
                  <a:pt x="8855167" y="6129871"/>
                </a:cubicBezTo>
                <a:close/>
                <a:moveTo>
                  <a:pt x="11660333" y="739228"/>
                </a:moveTo>
                <a:lnTo>
                  <a:pt x="6228080" y="915837"/>
                </a:lnTo>
                <a:cubicBezTo>
                  <a:pt x="6164868" y="939348"/>
                  <a:pt x="6329236" y="2252394"/>
                  <a:pt x="6385355" y="2733681"/>
                </a:cubicBezTo>
                <a:cubicBezTo>
                  <a:pt x="6547431" y="3460984"/>
                  <a:pt x="6706573" y="4143793"/>
                  <a:pt x="7145125" y="4559224"/>
                </a:cubicBezTo>
                <a:cubicBezTo>
                  <a:pt x="7273948" y="4695085"/>
                  <a:pt x="7730955" y="4997969"/>
                  <a:pt x="7941628" y="5097598"/>
                </a:cubicBezTo>
                <a:cubicBezTo>
                  <a:pt x="8374170" y="5206696"/>
                  <a:pt x="8650564" y="5214752"/>
                  <a:pt x="9033448" y="5224198"/>
                </a:cubicBezTo>
                <a:cubicBezTo>
                  <a:pt x="9416330" y="5233645"/>
                  <a:pt x="9963641" y="5258412"/>
                  <a:pt x="10238924" y="5154274"/>
                </a:cubicBezTo>
                <a:cubicBezTo>
                  <a:pt x="10641226" y="4898231"/>
                  <a:pt x="11218146" y="4144944"/>
                  <a:pt x="11483653" y="3710684"/>
                </a:cubicBezTo>
                <a:cubicBezTo>
                  <a:pt x="11522790" y="3500572"/>
                  <a:pt x="11603870" y="2971840"/>
                  <a:pt x="11646617" y="2471509"/>
                </a:cubicBezTo>
                <a:cubicBezTo>
                  <a:pt x="11682752" y="2075714"/>
                  <a:pt x="11643767" y="1543520"/>
                  <a:pt x="11660333" y="739228"/>
                </a:cubicBezTo>
                <a:close/>
                <a:moveTo>
                  <a:pt x="0" y="0"/>
                </a:moveTo>
                <a:lnTo>
                  <a:pt x="12192000" y="0"/>
                </a:lnTo>
                <a:lnTo>
                  <a:pt x="12192000" y="6858000"/>
                </a:lnTo>
                <a:lnTo>
                  <a:pt x="11062506" y="6858000"/>
                </a:lnTo>
                <a:lnTo>
                  <a:pt x="11047856" y="6794231"/>
                </a:lnTo>
                <a:cubicBezTo>
                  <a:pt x="10932983" y="6327966"/>
                  <a:pt x="10635396" y="5613294"/>
                  <a:pt x="9892865" y="5335072"/>
                </a:cubicBezTo>
                <a:cubicBezTo>
                  <a:pt x="9608195" y="5260686"/>
                  <a:pt x="9302261" y="5226558"/>
                  <a:pt x="9004162" y="5223527"/>
                </a:cubicBezTo>
                <a:cubicBezTo>
                  <a:pt x="8507330" y="5218476"/>
                  <a:pt x="8032263" y="5299806"/>
                  <a:pt x="7713673" y="5425100"/>
                </a:cubicBezTo>
                <a:cubicBezTo>
                  <a:pt x="7220482" y="5677966"/>
                  <a:pt x="6988215" y="6163608"/>
                  <a:pt x="6806707" y="6439693"/>
                </a:cubicBezTo>
                <a:cubicBezTo>
                  <a:pt x="6715953" y="6577735"/>
                  <a:pt x="6675151" y="6693338"/>
                  <a:pt x="6654677" y="6796868"/>
                </a:cubicBezTo>
                <a:lnTo>
                  <a:pt x="6646736"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574818CC-FA8B-22A1-D41B-AE54C0DF6720}"/>
              </a:ext>
            </a:extLst>
          </p:cNvPr>
          <p:cNvSpPr/>
          <p:nvPr/>
        </p:nvSpPr>
        <p:spPr>
          <a:xfrm rot="10800000" flipV="1">
            <a:off x="6213837" y="739228"/>
            <a:ext cx="5448722" cy="449446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77429"/>
              <a:gd name="connsiteX1" fmla="*/ 4711018 w 4723365"/>
              <a:gd name="connsiteY1" fmla="*/ 120927 h 3077429"/>
              <a:gd name="connsiteX2" fmla="*/ 4574680 w 4723365"/>
              <a:gd name="connsiteY2" fmla="*/ 1365633 h 3077429"/>
              <a:gd name="connsiteX3" fmla="*/ 3916054 w 4723365"/>
              <a:gd name="connsiteY3" fmla="*/ 2615611 h 3077429"/>
              <a:gd name="connsiteX4" fmla="*/ 3225585 w 4723365"/>
              <a:gd name="connsiteY4" fmla="*/ 2984244 h 3077429"/>
              <a:gd name="connsiteX5" fmla="*/ 2279113 w 4723365"/>
              <a:gd name="connsiteY5" fmla="*/ 3070929 h 3077429"/>
              <a:gd name="connsiteX6" fmla="*/ 1234115 w 4723365"/>
              <a:gd name="connsiteY6" fmla="*/ 3023051 h 3077429"/>
              <a:gd name="connsiteX7" fmla="*/ 155089 w 4723365"/>
              <a:gd name="connsiteY7" fmla="*/ 2034602 h 3077429"/>
              <a:gd name="connsiteX8" fmla="*/ 13820 w 4723365"/>
              <a:gd name="connsiteY8" fmla="*/ 1186120 h 3077429"/>
              <a:gd name="connsiteX9" fmla="*/ 1930 w 4723365"/>
              <a:gd name="connsiteY9" fmla="*/ 0 h 30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23365" h="3077429">
                <a:moveTo>
                  <a:pt x="1930" y="0"/>
                </a:moveTo>
                <a:lnTo>
                  <a:pt x="4711018" y="120927"/>
                </a:lnTo>
                <a:cubicBezTo>
                  <a:pt x="4765815" y="137025"/>
                  <a:pt x="4623328" y="1036088"/>
                  <a:pt x="4574680" y="1365633"/>
                </a:cubicBezTo>
                <a:cubicBezTo>
                  <a:pt x="4434180" y="1863629"/>
                  <a:pt x="4296224" y="2331159"/>
                  <a:pt x="3916054" y="2615611"/>
                </a:cubicBezTo>
                <a:cubicBezTo>
                  <a:pt x="3804380" y="2708637"/>
                  <a:pt x="3408212" y="2916026"/>
                  <a:pt x="3225585" y="2984244"/>
                </a:cubicBezTo>
                <a:cubicBezTo>
                  <a:pt x="2850625" y="3058945"/>
                  <a:pt x="2611025" y="3064461"/>
                  <a:pt x="2279113" y="3070929"/>
                </a:cubicBezTo>
                <a:cubicBezTo>
                  <a:pt x="1947201" y="3077397"/>
                  <a:pt x="1472751" y="3094356"/>
                  <a:pt x="1234115" y="3023051"/>
                </a:cubicBezTo>
                <a:cubicBezTo>
                  <a:pt x="885369" y="2847734"/>
                  <a:pt x="385251" y="2331947"/>
                  <a:pt x="155089" y="2034602"/>
                </a:cubicBezTo>
                <a:cubicBezTo>
                  <a:pt x="121162" y="1890735"/>
                  <a:pt x="50876" y="1528704"/>
                  <a:pt x="13820" y="1186120"/>
                </a:cubicBezTo>
                <a:cubicBezTo>
                  <a:pt x="-17505" y="915113"/>
                  <a:pt x="16290" y="550711"/>
                  <a:pt x="193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4D24DBE0-203A-0714-DC99-07DF75B9C3DA}"/>
              </a:ext>
            </a:extLst>
          </p:cNvPr>
          <p:cNvSpPr/>
          <p:nvPr/>
        </p:nvSpPr>
        <p:spPr>
          <a:xfrm rot="10800000" flipH="1">
            <a:off x="6644615" y="5223305"/>
            <a:ext cx="4421642" cy="1651023"/>
          </a:xfrm>
          <a:custGeom>
            <a:avLst/>
            <a:gdLst>
              <a:gd name="connsiteX0" fmla="*/ 2359547 w 4421642"/>
              <a:gd name="connsiteY0" fmla="*/ 1650801 h 1651023"/>
              <a:gd name="connsiteX1" fmla="*/ 3248250 w 4421642"/>
              <a:gd name="connsiteY1" fmla="*/ 1539256 h 1651023"/>
              <a:gd name="connsiteX2" fmla="*/ 4403241 w 4421642"/>
              <a:gd name="connsiteY2" fmla="*/ 80097 h 1651023"/>
              <a:gd name="connsiteX3" fmla="*/ 4421642 w 4421642"/>
              <a:gd name="connsiteY3" fmla="*/ 0 h 1651023"/>
              <a:gd name="connsiteX4" fmla="*/ 3406227 w 4421642"/>
              <a:gd name="connsiteY4" fmla="*/ 0 h 1651023"/>
              <a:gd name="connsiteX5" fmla="*/ 3405801 w 4421642"/>
              <a:gd name="connsiteY5" fmla="*/ 2549 h 1651023"/>
              <a:gd name="connsiteX6" fmla="*/ 3295617 w 4421642"/>
              <a:gd name="connsiteY6" fmla="*/ 293563 h 1651023"/>
              <a:gd name="connsiteX7" fmla="*/ 2773528 w 4421642"/>
              <a:gd name="connsiteY7" fmla="*/ 660189 h 1651023"/>
              <a:gd name="connsiteX8" fmla="*/ 1660611 w 4421642"/>
              <a:gd name="connsiteY8" fmla="*/ 656254 h 1651023"/>
              <a:gd name="connsiteX9" fmla="*/ 945245 w 4421642"/>
              <a:gd name="connsiteY9" fmla="*/ 4709 h 1651023"/>
              <a:gd name="connsiteX10" fmla="*/ 943844 w 4421642"/>
              <a:gd name="connsiteY10" fmla="*/ 0 h 1651023"/>
              <a:gd name="connsiteX11" fmla="*/ 0 w 4421642"/>
              <a:gd name="connsiteY11" fmla="*/ 0 h 1651023"/>
              <a:gd name="connsiteX12" fmla="*/ 10062 w 4421642"/>
              <a:gd name="connsiteY12" fmla="*/ 77460 h 1651023"/>
              <a:gd name="connsiteX13" fmla="*/ 162092 w 4421642"/>
              <a:gd name="connsiteY13" fmla="*/ 434635 h 1651023"/>
              <a:gd name="connsiteX14" fmla="*/ 1069058 w 4421642"/>
              <a:gd name="connsiteY14" fmla="*/ 1449228 h 1651023"/>
              <a:gd name="connsiteX15" fmla="*/ 2359547 w 4421642"/>
              <a:gd name="connsiteY15" fmla="*/ 1650801 h 165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21642" h="1651023">
                <a:moveTo>
                  <a:pt x="2359547" y="1650801"/>
                </a:moveTo>
                <a:cubicBezTo>
                  <a:pt x="2657646" y="1647770"/>
                  <a:pt x="2963580" y="1613642"/>
                  <a:pt x="3248250" y="1539256"/>
                </a:cubicBezTo>
                <a:cubicBezTo>
                  <a:pt x="3990781" y="1261034"/>
                  <a:pt x="4288368" y="546362"/>
                  <a:pt x="4403241" y="80097"/>
                </a:cubicBezTo>
                <a:lnTo>
                  <a:pt x="4421642" y="0"/>
                </a:lnTo>
                <a:lnTo>
                  <a:pt x="3406227" y="0"/>
                </a:lnTo>
                <a:lnTo>
                  <a:pt x="3405801" y="2549"/>
                </a:lnTo>
                <a:cubicBezTo>
                  <a:pt x="3381478" y="101291"/>
                  <a:pt x="3342339" y="200911"/>
                  <a:pt x="3295617" y="293563"/>
                </a:cubicBezTo>
                <a:cubicBezTo>
                  <a:pt x="3185724" y="443413"/>
                  <a:pt x="2957078" y="537335"/>
                  <a:pt x="2773528" y="660189"/>
                </a:cubicBezTo>
                <a:cubicBezTo>
                  <a:pt x="2444607" y="757963"/>
                  <a:pt x="1972152" y="788442"/>
                  <a:pt x="1660611" y="656254"/>
                </a:cubicBezTo>
                <a:cubicBezTo>
                  <a:pt x="1388014" y="540590"/>
                  <a:pt x="1070039" y="314194"/>
                  <a:pt x="945245" y="4709"/>
                </a:cubicBezTo>
                <a:lnTo>
                  <a:pt x="943844" y="0"/>
                </a:lnTo>
                <a:lnTo>
                  <a:pt x="0" y="0"/>
                </a:lnTo>
                <a:lnTo>
                  <a:pt x="10062" y="77460"/>
                </a:lnTo>
                <a:cubicBezTo>
                  <a:pt x="30536" y="180990"/>
                  <a:pt x="71338" y="296593"/>
                  <a:pt x="162092" y="434635"/>
                </a:cubicBezTo>
                <a:cubicBezTo>
                  <a:pt x="343600" y="710720"/>
                  <a:pt x="575867" y="1196362"/>
                  <a:pt x="1069058" y="1449228"/>
                </a:cubicBezTo>
                <a:cubicBezTo>
                  <a:pt x="1387648" y="1574522"/>
                  <a:pt x="1862715" y="1655852"/>
                  <a:pt x="2359547" y="165080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6952503" y="1335635"/>
            <a:ext cx="4010358" cy="2396362"/>
          </a:xfrm>
        </p:spPr>
        <p:txBody>
          <a:bodyPr anchor="ctr">
            <a:normAutofit/>
          </a:bodyPr>
          <a:lstStyle>
            <a:lvl1pPr algn="ctr">
              <a:defRPr sz="6600">
                <a:solidFill>
                  <a:schemeClr val="tx2"/>
                </a:solidFill>
              </a:defRPr>
            </a:lvl1pPr>
          </a:lstStyle>
          <a:p>
            <a:r>
              <a:rPr lang="es-ES"/>
              <a:t>Haga clic para modificar el estilo de título del patrón</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7514704" y="3850055"/>
            <a:ext cx="3042459" cy="1003853"/>
          </a:xfrm>
          <a:prstGeom prst="rect">
            <a:avLst/>
          </a:prstGeom>
        </p:spPr>
        <p:txBody>
          <a:bodyPr anchor="ctr">
            <a:normAutofit/>
          </a:bodyPr>
          <a:lstStyle>
            <a:lvl1pPr marL="0" indent="0" algn="ctr">
              <a:lnSpc>
                <a:spcPct val="110000"/>
              </a:lnSpc>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endParaRPr lang="es-ES_tradnl"/>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217034465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5B1B45C-C751-7073-07E7-A6F87BE783E1}"/>
              </a:ext>
            </a:extLst>
          </p:cNvPr>
          <p:cNvSpPr/>
          <p:nvPr/>
        </p:nvSpPr>
        <p:spPr>
          <a:xfrm rot="5400000">
            <a:off x="-649554" y="649107"/>
            <a:ext cx="6879229" cy="5580115"/>
          </a:xfrm>
          <a:custGeom>
            <a:avLst/>
            <a:gdLst>
              <a:gd name="connsiteX0" fmla="*/ 0 w 6879229"/>
              <a:gd name="connsiteY0" fmla="*/ 5580115 h 5580115"/>
              <a:gd name="connsiteX1" fmla="*/ 0 w 6879229"/>
              <a:gd name="connsiteY1" fmla="*/ 336408 h 5580115"/>
              <a:gd name="connsiteX2" fmla="*/ 14600 w 6879229"/>
              <a:gd name="connsiteY2" fmla="*/ 341265 h 5580115"/>
              <a:gd name="connsiteX3" fmla="*/ 407674 w 6879229"/>
              <a:gd name="connsiteY3" fmla="*/ 406739 h 5580115"/>
              <a:gd name="connsiteX4" fmla="*/ 1396779 w 6879229"/>
              <a:gd name="connsiteY4" fmla="*/ 33767 h 5580115"/>
              <a:gd name="connsiteX5" fmla="*/ 2329167 w 6879229"/>
              <a:gd name="connsiteY5" fmla="*/ 406739 h 5580115"/>
              <a:gd name="connsiteX6" fmla="*/ 3293063 w 6879229"/>
              <a:gd name="connsiteY6" fmla="*/ 113574 h 5580115"/>
              <a:gd name="connsiteX7" fmla="*/ 4250658 w 6879229"/>
              <a:gd name="connsiteY7" fmla="*/ 406739 h 5580115"/>
              <a:gd name="connsiteX8" fmla="*/ 5205103 w 6879229"/>
              <a:gd name="connsiteY8" fmla="*/ 0 h 5580115"/>
              <a:gd name="connsiteX9" fmla="*/ 6178027 w 6879229"/>
              <a:gd name="connsiteY9" fmla="*/ 406740 h 5580115"/>
              <a:gd name="connsiteX10" fmla="*/ 6842247 w 6879229"/>
              <a:gd name="connsiteY10" fmla="*/ 151396 h 5580115"/>
              <a:gd name="connsiteX11" fmla="*/ 6879229 w 6879229"/>
              <a:gd name="connsiteY11" fmla="*/ 141992 h 5580115"/>
              <a:gd name="connsiteX12" fmla="*/ 6866459 w 6879229"/>
              <a:gd name="connsiteY12" fmla="*/ 5580115 h 558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79229" h="5580115">
                <a:moveTo>
                  <a:pt x="0" y="5580115"/>
                </a:moveTo>
                <a:lnTo>
                  <a:pt x="0" y="336408"/>
                </a:lnTo>
                <a:lnTo>
                  <a:pt x="14600" y="341265"/>
                </a:lnTo>
                <a:cubicBezTo>
                  <a:pt x="140883" y="379552"/>
                  <a:pt x="272568" y="406739"/>
                  <a:pt x="407674" y="406739"/>
                </a:cubicBezTo>
                <a:cubicBezTo>
                  <a:pt x="888043" y="406739"/>
                  <a:pt x="916401" y="33767"/>
                  <a:pt x="1396779" y="33767"/>
                </a:cubicBezTo>
                <a:cubicBezTo>
                  <a:pt x="1877148" y="33767"/>
                  <a:pt x="2013120" y="393437"/>
                  <a:pt x="2329167" y="406739"/>
                </a:cubicBezTo>
                <a:cubicBezTo>
                  <a:pt x="2645214" y="420040"/>
                  <a:pt x="2812686" y="113574"/>
                  <a:pt x="3293063" y="113574"/>
                </a:cubicBezTo>
                <a:cubicBezTo>
                  <a:pt x="3773430" y="113574"/>
                  <a:pt x="3931985" y="425667"/>
                  <a:pt x="4250658" y="406739"/>
                </a:cubicBezTo>
                <a:cubicBezTo>
                  <a:pt x="4569331" y="387810"/>
                  <a:pt x="4724725" y="0"/>
                  <a:pt x="5205103" y="0"/>
                </a:cubicBezTo>
                <a:cubicBezTo>
                  <a:pt x="5526330" y="0"/>
                  <a:pt x="5853648" y="389857"/>
                  <a:pt x="6178027" y="406740"/>
                </a:cubicBezTo>
                <a:cubicBezTo>
                  <a:pt x="6421312" y="419401"/>
                  <a:pt x="6576966" y="241259"/>
                  <a:pt x="6842247" y="151396"/>
                </a:cubicBezTo>
                <a:lnTo>
                  <a:pt x="6879229" y="141992"/>
                </a:lnTo>
                <a:lnTo>
                  <a:pt x="6866459" y="5580115"/>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93653" y="2351727"/>
            <a:ext cx="3887763" cy="2646660"/>
          </a:xfrm>
        </p:spPr>
        <p:txBody>
          <a:bodyPr anchor="ctr">
            <a:normAutofit/>
          </a:bodyPr>
          <a:lstStyle>
            <a:lvl1pPr algn="ctr">
              <a:defRPr sz="7200">
                <a:solidFill>
                  <a:schemeClr val="bg2"/>
                </a:solidFill>
              </a:defRPr>
            </a:lvl1pPr>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642264" y="948906"/>
            <a:ext cx="4331108" cy="5055079"/>
          </a:xfrm>
          <a:prstGeom prst="rect">
            <a:avLst/>
          </a:prstGeom>
        </p:spPr>
        <p:txBody>
          <a:bodyPr anchor="ctr">
            <a:normAutofit/>
          </a:bodyPr>
          <a:lstStyle>
            <a:lvl1pPr>
              <a:defRPr sz="1600"/>
            </a:lvl1pPr>
            <a:lvl2pPr>
              <a:defRPr sz="1400"/>
            </a:lvl2pPr>
            <a:lvl3pPr>
              <a:defRPr sz="1400"/>
            </a:lvl3pPr>
            <a:lvl4pPr>
              <a:defRPr sz="1400"/>
            </a:lvl4pPr>
            <a:lvl5pPr>
              <a:defRPr sz="14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bg2"/>
                </a:solidFill>
              </a:defRPr>
            </a:lvl1p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357949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accent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4C01885-66BA-780E-B5EB-88DA4ADEDC67}"/>
              </a:ext>
            </a:extLst>
          </p:cNvPr>
          <p:cNvSpPr>
            <a:spLocks noGrp="1"/>
          </p:cNvSpPr>
          <p:nvPr>
            <p:ph type="title"/>
          </p:nvPr>
        </p:nvSpPr>
        <p:spPr>
          <a:xfrm>
            <a:off x="6354310" y="1070670"/>
            <a:ext cx="4488575" cy="1453080"/>
          </a:xfrm>
        </p:spPr>
        <p:txBody>
          <a:bodyPr/>
          <a:lstStyle>
            <a:lvl1pPr>
              <a:defRPr sz="8000">
                <a:solidFill>
                  <a:schemeClr val="tx2"/>
                </a:solidFill>
              </a:defRPr>
            </a:lvl1pPr>
          </a:lstStyle>
          <a:p>
            <a:r>
              <a:rPr lang="es-ES"/>
              <a:t>Haga clic para modificar el estilo de título del patrón</a:t>
            </a:r>
            <a:endParaRPr lang="en-US"/>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354310" y="256032"/>
            <a:ext cx="3256613" cy="365125"/>
          </a:xfrm>
        </p:spPr>
        <p:txBody>
          <a:bodyPr/>
          <a:lstStyle>
            <a:lvl1pPr>
              <a:defRPr>
                <a:solidFill>
                  <a:schemeClr val="tx2"/>
                </a:solidFill>
              </a:defRPr>
            </a:lvl1pPr>
          </a:lstStyle>
          <a:p>
            <a:endParaRPr lang="es-ES_tradnl"/>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354310" y="2545730"/>
            <a:ext cx="4488575" cy="3569029"/>
          </a:xfrm>
          <a:prstGeom prst="rect">
            <a:avLst/>
          </a:prstGeom>
        </p:spPr>
        <p:txBody>
          <a:bodyPr>
            <a:normAutofit/>
          </a:bodyPr>
          <a:lstStyle>
            <a:lvl1pPr>
              <a:defRPr sz="16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354310" y="6356350"/>
            <a:ext cx="2880610" cy="365125"/>
          </a:xfrm>
        </p:spPr>
        <p:txBody>
          <a:bodyPr/>
          <a:lstStyle>
            <a:lvl1pPr algn="l">
              <a:defRPr>
                <a:solidFill>
                  <a:schemeClr val="tx2"/>
                </a:solidFill>
              </a:defRPr>
            </a:lvl1p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A45378A0-15A4-5C41-881B-799833271D57}" type="slidenum">
              <a:rPr lang="es-ES_tradnl" smtClean="0"/>
              <a:t>‹Nº›</a:t>
            </a:fld>
            <a:endParaRPr lang="es-ES_tradnl"/>
          </a:p>
        </p:txBody>
      </p:sp>
      <p:sp>
        <p:nvSpPr>
          <p:cNvPr id="24" name="Picture Placeholder 11">
            <a:extLst>
              <a:ext uri="{FF2B5EF4-FFF2-40B4-BE49-F238E27FC236}">
                <a16:creationId xmlns:a16="http://schemas.microsoft.com/office/drawing/2014/main" id="{0B5B43A2-3F72-21BD-F8B0-B5E66ED78C4D}"/>
              </a:ext>
            </a:extLst>
          </p:cNvPr>
          <p:cNvSpPr>
            <a:spLocks noGrp="1"/>
          </p:cNvSpPr>
          <p:nvPr>
            <p:ph type="pic" sz="quarter" idx="14" hasCustomPrompt="1"/>
          </p:nvPr>
        </p:nvSpPr>
        <p:spPr>
          <a:xfrm rot="21048132">
            <a:off x="1031694" y="796632"/>
            <a:ext cx="3725672" cy="3664445"/>
          </a:xfrm>
          <a:custGeom>
            <a:avLst/>
            <a:gdLst>
              <a:gd name="connsiteX0" fmla="*/ 1608654 w 2955473"/>
              <a:gd name="connsiteY0" fmla="*/ 1 h 2975231"/>
              <a:gd name="connsiteX1" fmla="*/ 1907042 w 2955473"/>
              <a:gd name="connsiteY1" fmla="*/ 40268 h 2975231"/>
              <a:gd name="connsiteX2" fmla="*/ 2955473 w 2955473"/>
              <a:gd name="connsiteY2" fmla="*/ 1389745 h 2975231"/>
              <a:gd name="connsiteX3" fmla="*/ 1894542 w 2955473"/>
              <a:gd name="connsiteY3" fmla="*/ 2940652 h 2975231"/>
              <a:gd name="connsiteX4" fmla="*/ 215597 w 2955473"/>
              <a:gd name="connsiteY4" fmla="*/ 2314973 h 2975231"/>
              <a:gd name="connsiteX5" fmla="*/ 51635 w 2955473"/>
              <a:gd name="connsiteY5" fmla="*/ 1085943 h 2975231"/>
              <a:gd name="connsiteX6" fmla="*/ 663171 w 2955473"/>
              <a:gd name="connsiteY6" fmla="*/ 240863 h 2975231"/>
              <a:gd name="connsiteX7" fmla="*/ 1608654 w 2955473"/>
              <a:gd name="connsiteY7" fmla="*/ 1 h 297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473" h="2975231">
                <a:moveTo>
                  <a:pt x="1608654" y="1"/>
                </a:moveTo>
                <a:cubicBezTo>
                  <a:pt x="1717499" y="45"/>
                  <a:pt x="1819623" y="12356"/>
                  <a:pt x="1907042" y="40268"/>
                </a:cubicBezTo>
                <a:cubicBezTo>
                  <a:pt x="2256716" y="151916"/>
                  <a:pt x="2944472" y="714411"/>
                  <a:pt x="2955473" y="1389745"/>
                </a:cubicBezTo>
                <a:cubicBezTo>
                  <a:pt x="2909399" y="2225557"/>
                  <a:pt x="2351188" y="2786448"/>
                  <a:pt x="1894542" y="2940652"/>
                </a:cubicBezTo>
                <a:cubicBezTo>
                  <a:pt x="1437897" y="3094857"/>
                  <a:pt x="495451" y="2705978"/>
                  <a:pt x="215597" y="2314973"/>
                </a:cubicBezTo>
                <a:cubicBezTo>
                  <a:pt x="-64257" y="1923967"/>
                  <a:pt x="-14818" y="1411172"/>
                  <a:pt x="51635" y="1085943"/>
                </a:cubicBezTo>
                <a:cubicBezTo>
                  <a:pt x="118088" y="760713"/>
                  <a:pt x="353937" y="415142"/>
                  <a:pt x="663171" y="240863"/>
                </a:cubicBezTo>
                <a:cubicBezTo>
                  <a:pt x="895097" y="110154"/>
                  <a:pt x="1282120" y="-129"/>
                  <a:pt x="1608654" y="1"/>
                </a:cubicBezTo>
                <a:close/>
              </a:path>
            </a:pathLst>
          </a:custGeom>
          <a:blipFill>
            <a:blip r:embed="rId2">
              <a:alphaModFix amt="60000"/>
            </a:blip>
            <a:stretch>
              <a:fillRect/>
            </a:stretch>
          </a:blipFill>
        </p:spPr>
        <p:txBody>
          <a:bodyPr wrap="square">
            <a:noAutofit/>
          </a:bodyPr>
          <a:lstStyle>
            <a:lvl1pPr marL="0" indent="0">
              <a:buNone/>
              <a:defRPr>
                <a:solidFill>
                  <a:schemeClr val="tx2"/>
                </a:solidFill>
              </a:defRPr>
            </a:lvl1pPr>
          </a:lstStyle>
          <a:p>
            <a:r>
              <a:rPr lang="en-US" dirty="0"/>
              <a:t>  </a:t>
            </a:r>
          </a:p>
        </p:txBody>
      </p:sp>
      <p:sp>
        <p:nvSpPr>
          <p:cNvPr id="25" name="Freeform: Shape 5">
            <a:extLst>
              <a:ext uri="{FF2B5EF4-FFF2-40B4-BE49-F238E27FC236}">
                <a16:creationId xmlns:a16="http://schemas.microsoft.com/office/drawing/2014/main" id="{9C072A2D-8BD7-161B-9291-1E23B1E9F132}"/>
              </a:ext>
            </a:extLst>
          </p:cNvPr>
          <p:cNvSpPr/>
          <p:nvPr/>
        </p:nvSpPr>
        <p:spPr>
          <a:xfrm rot="10800000" flipH="1" flipV="1">
            <a:off x="1769839" y="4353227"/>
            <a:ext cx="2448883" cy="123041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378232" y="890922"/>
                  <a:pt x="3985176" y="1274845"/>
                </a:cubicBezTo>
                <a:cubicBezTo>
                  <a:pt x="3751091" y="1462369"/>
                  <a:pt x="3456217" y="1531828"/>
                  <a:pt x="3273590" y="1600046"/>
                </a:cubicBezTo>
                <a:cubicBezTo>
                  <a:pt x="2898630" y="1674747"/>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a:p>
            <a:pPr algn="ctr"/>
            <a:endParaRPr lang="en-US" dirty="0">
              <a:solidFill>
                <a:schemeClr val="tx2"/>
              </a:solidFill>
            </a:endParaRPr>
          </a:p>
        </p:txBody>
      </p:sp>
      <p:sp>
        <p:nvSpPr>
          <p:cNvPr id="10" name="Freeform 9">
            <a:extLst>
              <a:ext uri="{FF2B5EF4-FFF2-40B4-BE49-F238E27FC236}">
                <a16:creationId xmlns:a16="http://schemas.microsoft.com/office/drawing/2014/main" id="{C66BF687-18B3-B4D9-3829-54B304012400}"/>
              </a:ext>
            </a:extLst>
          </p:cNvPr>
          <p:cNvSpPr/>
          <p:nvPr/>
        </p:nvSpPr>
        <p:spPr>
          <a:xfrm rot="11640837" flipH="1">
            <a:off x="1581156" y="5591494"/>
            <a:ext cx="2315009" cy="1266376"/>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nvGrpSpPr>
          <p:cNvPr id="27" name="Group 26">
            <a:extLst>
              <a:ext uri="{FF2B5EF4-FFF2-40B4-BE49-F238E27FC236}">
                <a16:creationId xmlns:a16="http://schemas.microsoft.com/office/drawing/2014/main" id="{F689B83F-DED1-4FF1-8795-D66BE073A1FC}"/>
              </a:ext>
            </a:extLst>
          </p:cNvPr>
          <p:cNvGrpSpPr/>
          <p:nvPr/>
        </p:nvGrpSpPr>
        <p:grpSpPr>
          <a:xfrm flipH="1">
            <a:off x="2581419" y="4775542"/>
            <a:ext cx="626222" cy="449746"/>
            <a:chOff x="10056508" y="3477013"/>
            <a:chExt cx="713092" cy="512135"/>
          </a:xfrm>
        </p:grpSpPr>
        <p:sp>
          <p:nvSpPr>
            <p:cNvPr id="28" name="Freeform: Shape 13">
              <a:extLst>
                <a:ext uri="{FF2B5EF4-FFF2-40B4-BE49-F238E27FC236}">
                  <a16:creationId xmlns:a16="http://schemas.microsoft.com/office/drawing/2014/main" id="{DE610B33-E292-9F11-4A6E-0FF88920F876}"/>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2C3431"/>
                  </a:solidFill>
                </a:ln>
                <a:solidFill>
                  <a:schemeClr val="tx2"/>
                </a:solidFill>
              </a:endParaRPr>
            </a:p>
          </p:txBody>
        </p:sp>
        <p:sp>
          <p:nvSpPr>
            <p:cNvPr id="29" name="Oval 28">
              <a:extLst>
                <a:ext uri="{FF2B5EF4-FFF2-40B4-BE49-F238E27FC236}">
                  <a16:creationId xmlns:a16="http://schemas.microsoft.com/office/drawing/2014/main" id="{97165388-148A-221C-3FA3-50B9A61BDE7D}"/>
                </a:ext>
              </a:extLst>
            </p:cNvPr>
            <p:cNvSpPr/>
            <p:nvPr/>
          </p:nvSpPr>
          <p:spPr>
            <a:xfrm flipH="1">
              <a:off x="10462097" y="3477013"/>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0" name="Freeform: Shape 15">
              <a:extLst>
                <a:ext uri="{FF2B5EF4-FFF2-40B4-BE49-F238E27FC236}">
                  <a16:creationId xmlns:a16="http://schemas.microsoft.com/office/drawing/2014/main" id="{1F069273-C2A7-3D8B-5203-4527BC8B303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31" name="Oval 30">
              <a:extLst>
                <a:ext uri="{FF2B5EF4-FFF2-40B4-BE49-F238E27FC236}">
                  <a16:creationId xmlns:a16="http://schemas.microsoft.com/office/drawing/2014/main" id="{80AA5136-A18C-C2B6-E9C2-10452AF62273}"/>
                </a:ext>
              </a:extLst>
            </p:cNvPr>
            <p:cNvSpPr/>
            <p:nvPr/>
          </p:nvSpPr>
          <p:spPr>
            <a:xfrm flipH="1">
              <a:off x="10108996" y="3520306"/>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2" name="Freeform: Shape 17">
              <a:extLst>
                <a:ext uri="{FF2B5EF4-FFF2-40B4-BE49-F238E27FC236}">
                  <a16:creationId xmlns:a16="http://schemas.microsoft.com/office/drawing/2014/main" id="{9DF0C0FE-A9B3-F4DB-36E8-A044451CC18F}"/>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spTree>
    <p:extLst>
      <p:ext uri="{BB962C8B-B14F-4D97-AF65-F5344CB8AC3E}">
        <p14:creationId xmlns:p14="http://schemas.microsoft.com/office/powerpoint/2010/main" val="101485627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Encabezado de sección">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714BF7F-4D9A-6724-4323-AA2D7D6D9DF7}"/>
              </a:ext>
            </a:extLst>
          </p:cNvPr>
          <p:cNvSpPr/>
          <p:nvPr/>
        </p:nvSpPr>
        <p:spPr>
          <a:xfrm rot="968660">
            <a:off x="-905498" y="1677624"/>
            <a:ext cx="12803897" cy="5197757"/>
          </a:xfrm>
          <a:custGeom>
            <a:avLst/>
            <a:gdLst>
              <a:gd name="connsiteX0" fmla="*/ 0 w 12803897"/>
              <a:gd name="connsiteY0" fmla="*/ 215826 h 5197757"/>
              <a:gd name="connsiteX1" fmla="*/ 7265655 w 12803897"/>
              <a:gd name="connsiteY1" fmla="*/ 186960 h 5197757"/>
              <a:gd name="connsiteX2" fmla="*/ 7010816 w 12803897"/>
              <a:gd name="connsiteY2" fmla="*/ 1624595 h 5197757"/>
              <a:gd name="connsiteX3" fmla="*/ 6977045 w 12803897"/>
              <a:gd name="connsiteY3" fmla="*/ 1720315 h 5197757"/>
              <a:gd name="connsiteX4" fmla="*/ 7021935 w 12803897"/>
              <a:gd name="connsiteY4" fmla="*/ 1659818 h 5197757"/>
              <a:gd name="connsiteX5" fmla="*/ 9081366 w 12803897"/>
              <a:gd name="connsiteY5" fmla="*/ 191287 h 5197757"/>
              <a:gd name="connsiteX6" fmla="*/ 12803897 w 12803897"/>
              <a:gd name="connsiteY6" fmla="*/ 1329451 h 5197757"/>
              <a:gd name="connsiteX7" fmla="*/ 11646289 w 12803897"/>
              <a:gd name="connsiteY7" fmla="*/ 2444351 h 5197757"/>
              <a:gd name="connsiteX8" fmla="*/ 10703071 w 12803897"/>
              <a:gd name="connsiteY8" fmla="*/ 1801280 h 5197757"/>
              <a:gd name="connsiteX9" fmla="*/ 9611631 w 12803897"/>
              <a:gd name="connsiteY9" fmla="*/ 1844412 h 5197757"/>
              <a:gd name="connsiteX10" fmla="*/ 8242239 w 12803897"/>
              <a:gd name="connsiteY10" fmla="*/ 3063993 h 5197757"/>
              <a:gd name="connsiteX11" fmla="*/ 8285777 w 12803897"/>
              <a:gd name="connsiteY11" fmla="*/ 4735422 h 5197757"/>
              <a:gd name="connsiteX12" fmla="*/ 8288961 w 12803897"/>
              <a:gd name="connsiteY12" fmla="*/ 4740118 h 5197757"/>
              <a:gd name="connsiteX13" fmla="*/ 6708028 w 12803897"/>
              <a:gd name="connsiteY13" fmla="*/ 5197757 h 5197757"/>
              <a:gd name="connsiteX14" fmla="*/ 6590215 w 12803897"/>
              <a:gd name="connsiteY14" fmla="*/ 5015394 h 5197757"/>
              <a:gd name="connsiteX15" fmla="*/ 6381330 w 12803897"/>
              <a:gd name="connsiteY15" fmla="*/ 4559771 h 5197757"/>
              <a:gd name="connsiteX16" fmla="*/ 6446023 w 12803897"/>
              <a:gd name="connsiteY16" fmla="*/ 2638685 h 5197757"/>
              <a:gd name="connsiteX17" fmla="*/ 6579563 w 12803897"/>
              <a:gd name="connsiteY17" fmla="*/ 2344774 h 5197757"/>
              <a:gd name="connsiteX18" fmla="*/ 6581210 w 12803897"/>
              <a:gd name="connsiteY18" fmla="*/ 2341768 h 5197757"/>
              <a:gd name="connsiteX19" fmla="*/ 6390775 w 12803897"/>
              <a:gd name="connsiteY19" fmla="*/ 2558036 h 5197757"/>
              <a:gd name="connsiteX20" fmla="*/ 5091615 w 12803897"/>
              <a:gd name="connsiteY20" fmla="*/ 3522488 h 5197757"/>
              <a:gd name="connsiteX21" fmla="*/ 1850877 w 12803897"/>
              <a:gd name="connsiteY21" fmla="*/ 3321467 h 5197757"/>
              <a:gd name="connsiteX22" fmla="*/ 436663 w 12803897"/>
              <a:gd name="connsiteY22" fmla="*/ 1564029 h 5197757"/>
              <a:gd name="connsiteX23" fmla="*/ 0 w 12803897"/>
              <a:gd name="connsiteY23" fmla="*/ 215826 h 51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803897" h="5197757">
                <a:moveTo>
                  <a:pt x="0" y="215826"/>
                </a:moveTo>
                <a:cubicBezTo>
                  <a:pt x="2348676" y="46033"/>
                  <a:pt x="4889223" y="185711"/>
                  <a:pt x="7265655" y="186960"/>
                </a:cubicBezTo>
                <a:cubicBezTo>
                  <a:pt x="7338978" y="202764"/>
                  <a:pt x="7199484" y="1058103"/>
                  <a:pt x="7010816" y="1624595"/>
                </a:cubicBezTo>
                <a:lnTo>
                  <a:pt x="6977045" y="1720315"/>
                </a:lnTo>
                <a:lnTo>
                  <a:pt x="7021935" y="1659818"/>
                </a:lnTo>
                <a:cubicBezTo>
                  <a:pt x="7485497" y="1064003"/>
                  <a:pt x="8182247" y="453886"/>
                  <a:pt x="9081366" y="191287"/>
                </a:cubicBezTo>
                <a:cubicBezTo>
                  <a:pt x="11123560" y="-313606"/>
                  <a:pt x="11383778" y="220443"/>
                  <a:pt x="12803897" y="1329451"/>
                </a:cubicBezTo>
                <a:lnTo>
                  <a:pt x="11646289" y="2444351"/>
                </a:lnTo>
                <a:cubicBezTo>
                  <a:pt x="11284679" y="2199999"/>
                  <a:pt x="11054493" y="1963438"/>
                  <a:pt x="10703071" y="1801280"/>
                </a:cubicBezTo>
                <a:cubicBezTo>
                  <a:pt x="10378558" y="1707199"/>
                  <a:pt x="9981450" y="1777345"/>
                  <a:pt x="9611631" y="1844412"/>
                </a:cubicBezTo>
                <a:cubicBezTo>
                  <a:pt x="9097720" y="2060654"/>
                  <a:pt x="8463216" y="2582157"/>
                  <a:pt x="8242239" y="3063993"/>
                </a:cubicBezTo>
                <a:cubicBezTo>
                  <a:pt x="8021263" y="3545828"/>
                  <a:pt x="7876899" y="4115955"/>
                  <a:pt x="8285777" y="4735422"/>
                </a:cubicBezTo>
                <a:lnTo>
                  <a:pt x="8288961" y="4740118"/>
                </a:lnTo>
                <a:lnTo>
                  <a:pt x="6708028" y="5197757"/>
                </a:lnTo>
                <a:lnTo>
                  <a:pt x="6590215" y="5015394"/>
                </a:lnTo>
                <a:cubicBezTo>
                  <a:pt x="6498240" y="4860843"/>
                  <a:pt x="6423367" y="4705884"/>
                  <a:pt x="6381330" y="4559771"/>
                </a:cubicBezTo>
                <a:cubicBezTo>
                  <a:pt x="6213182" y="3975320"/>
                  <a:pt x="6196391" y="3529915"/>
                  <a:pt x="6446023" y="2638685"/>
                </a:cubicBezTo>
                <a:cubicBezTo>
                  <a:pt x="6480551" y="2549005"/>
                  <a:pt x="6525147" y="2450070"/>
                  <a:pt x="6579563" y="2344774"/>
                </a:cubicBezTo>
                <a:lnTo>
                  <a:pt x="6581210" y="2341768"/>
                </a:lnTo>
                <a:lnTo>
                  <a:pt x="6390775" y="2558036"/>
                </a:lnTo>
                <a:cubicBezTo>
                  <a:pt x="6006743" y="2965774"/>
                  <a:pt x="5514858" y="3354069"/>
                  <a:pt x="5091615" y="3522488"/>
                </a:cubicBezTo>
                <a:cubicBezTo>
                  <a:pt x="4315803" y="3679339"/>
                  <a:pt x="2736973" y="3646373"/>
                  <a:pt x="1850877" y="3321467"/>
                </a:cubicBezTo>
                <a:cubicBezTo>
                  <a:pt x="1022674" y="2895235"/>
                  <a:pt x="734136" y="2091994"/>
                  <a:pt x="436663" y="1564029"/>
                </a:cubicBezTo>
                <a:cubicBezTo>
                  <a:pt x="316759" y="1197444"/>
                  <a:pt x="278132" y="1047856"/>
                  <a:pt x="0" y="215826"/>
                </a:cubicBezTo>
                <a:close/>
              </a:path>
            </a:pathLst>
          </a:custGeom>
          <a:solidFill>
            <a:schemeClr val="bg2">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8786A1A-F56A-1CFB-EBA5-B8B2AF1FB4BF}"/>
              </a:ext>
            </a:extLst>
          </p:cNvPr>
          <p:cNvSpPr>
            <a:spLocks noGrp="1"/>
          </p:cNvSpPr>
          <p:nvPr>
            <p:ph type="title" hasCustomPrompt="1"/>
          </p:nvPr>
        </p:nvSpPr>
        <p:spPr>
          <a:xfrm>
            <a:off x="700790" y="2880794"/>
            <a:ext cx="7813623" cy="3702571"/>
          </a:xfrm>
        </p:spPr>
        <p:txBody>
          <a:bodyPr anchor="b">
            <a:normAutofit/>
          </a:bodyPr>
          <a:lstStyle>
            <a:lvl1pPr>
              <a:defRPr sz="8000">
                <a:solidFill>
                  <a:schemeClr val="accent3">
                    <a:lumMod val="75000"/>
                  </a:schemeClr>
                </a:solidFill>
              </a:defRPr>
            </a:lvl1pPr>
          </a:lstStyle>
          <a:p>
            <a:r>
              <a:rPr lang="en-US" dirty="0"/>
              <a:t>Section Header</a:t>
            </a:r>
          </a:p>
        </p:txBody>
      </p:sp>
      <p:sp>
        <p:nvSpPr>
          <p:cNvPr id="5" name="Footer Placeholder 4">
            <a:extLst>
              <a:ext uri="{FF2B5EF4-FFF2-40B4-BE49-F238E27FC236}">
                <a16:creationId xmlns:a16="http://schemas.microsoft.com/office/drawing/2014/main" id="{4107C5F7-587C-87C6-CAF8-A612BCDB2271}"/>
              </a:ext>
            </a:extLst>
          </p:cNvPr>
          <p:cNvSpPr>
            <a:spLocks noGrp="1"/>
          </p:cNvSpPr>
          <p:nvPr>
            <p:ph type="ftr" sz="quarter" idx="11"/>
          </p:nvPr>
        </p:nvSpPr>
        <p:spPr>
          <a:xfrm>
            <a:off x="700790" y="256032"/>
            <a:ext cx="3256613" cy="365125"/>
          </a:xfrm>
        </p:spPr>
        <p:txBody>
          <a:bodyPr/>
          <a:lstStyle>
            <a:lvl1pPr>
              <a:defRPr>
                <a:solidFill>
                  <a:schemeClr val="accent3">
                    <a:lumMod val="75000"/>
                  </a:schemeClr>
                </a:solidFill>
              </a:defRPr>
            </a:lvl1pPr>
          </a:lstStyle>
          <a:p>
            <a:endParaRPr lang="es-ES_tradnl"/>
          </a:p>
        </p:txBody>
      </p:sp>
      <p:sp>
        <p:nvSpPr>
          <p:cNvPr id="4" name="Date Placeholder 3">
            <a:extLst>
              <a:ext uri="{FF2B5EF4-FFF2-40B4-BE49-F238E27FC236}">
                <a16:creationId xmlns:a16="http://schemas.microsoft.com/office/drawing/2014/main" id="{D3D89F01-23DF-7F47-AE88-C42313662CB1}"/>
              </a:ext>
            </a:extLst>
          </p:cNvPr>
          <p:cNvSpPr>
            <a:spLocks noGrp="1"/>
          </p:cNvSpPr>
          <p:nvPr>
            <p:ph type="dt" sz="half" idx="10"/>
          </p:nvPr>
        </p:nvSpPr>
        <p:spPr/>
        <p:txBody>
          <a:bodyPr/>
          <a:lstStyle>
            <a:lvl1pPr>
              <a:defRPr>
                <a:solidFill>
                  <a:schemeClr val="accent3">
                    <a:lumMod val="75000"/>
                  </a:schemeClr>
                </a:solidFill>
              </a:defRPr>
            </a:lvl1p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F9647014-48DE-DE03-E331-DB15BAA26852}"/>
              </a:ext>
            </a:extLst>
          </p:cNvPr>
          <p:cNvSpPr>
            <a:spLocks noGrp="1"/>
          </p:cNvSpPr>
          <p:nvPr>
            <p:ph type="sldNum" sz="quarter" idx="12"/>
          </p:nvPr>
        </p:nvSpPr>
        <p:spPr/>
        <p:txBody>
          <a:bodyPr/>
          <a:lstStyle>
            <a:lvl1pPr>
              <a:defRPr>
                <a:solidFill>
                  <a:schemeClr val="accent3">
                    <a:lumMod val="75000"/>
                  </a:schemeClr>
                </a:solidFill>
              </a:defRPr>
            </a:lvl1p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297622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834373"/>
            <a:ext cx="4451073" cy="1447313"/>
          </a:xfrm>
        </p:spPr>
        <p:txBody>
          <a:bodyPr anchor="t"/>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76439" y="1834374"/>
            <a:ext cx="4566440" cy="3722894"/>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76439" y="6356350"/>
            <a:ext cx="3172685" cy="365125"/>
          </a:xfrm>
        </p:spPr>
        <p:txBody>
          <a:body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sp>
        <p:nvSpPr>
          <p:cNvPr id="7" name="Freeform: Shape 6">
            <a:extLst>
              <a:ext uri="{FF2B5EF4-FFF2-40B4-BE49-F238E27FC236}">
                <a16:creationId xmlns:a16="http://schemas.microsoft.com/office/drawing/2014/main" id="{71F306B8-9596-E7B4-B1A3-AEE40DF47EE5}"/>
              </a:ext>
            </a:extLst>
          </p:cNvPr>
          <p:cNvSpPr/>
          <p:nvPr/>
        </p:nvSpPr>
        <p:spPr>
          <a:xfrm rot="20531603" flipH="1" flipV="1">
            <a:off x="572309" y="5403881"/>
            <a:ext cx="2210866" cy="114649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8" name="Star: 7 Points 2">
            <a:extLst>
              <a:ext uri="{FF2B5EF4-FFF2-40B4-BE49-F238E27FC236}">
                <a16:creationId xmlns:a16="http://schemas.microsoft.com/office/drawing/2014/main" id="{F82C3035-0D94-8ADF-0DE8-0556DA540FF6}"/>
              </a:ext>
            </a:extLst>
          </p:cNvPr>
          <p:cNvSpPr/>
          <p:nvPr/>
        </p:nvSpPr>
        <p:spPr>
          <a:xfrm rot="18062601">
            <a:off x="1686615" y="3570969"/>
            <a:ext cx="1886784" cy="190095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EFBA6A1D-A642-FFEA-C959-A64BD06A6A6C}"/>
              </a:ext>
            </a:extLst>
          </p:cNvPr>
          <p:cNvSpPr/>
          <p:nvPr/>
        </p:nvSpPr>
        <p:spPr>
          <a:xfrm rot="17755581">
            <a:off x="2689157" y="5224197"/>
            <a:ext cx="2003020" cy="10967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660758"/>
              <a:gd name="connsiteY0" fmla="*/ 1967436 h 1967436"/>
              <a:gd name="connsiteX1" fmla="*/ 103200 w 3660758"/>
              <a:gd name="connsiteY1" fmla="*/ 1967436 h 1967436"/>
              <a:gd name="connsiteX2" fmla="*/ 96094 w 3660758"/>
              <a:gd name="connsiteY2" fmla="*/ 1904172 h 1967436"/>
              <a:gd name="connsiteX3" fmla="*/ 30923 w 3660758"/>
              <a:gd name="connsiteY3" fmla="*/ 873691 h 1967436"/>
              <a:gd name="connsiteX4" fmla="*/ 12232 w 3660758"/>
              <a:gd name="connsiteY4" fmla="*/ 0 h 1967436"/>
              <a:gd name="connsiteX5" fmla="*/ 3416309 w 3660758"/>
              <a:gd name="connsiteY5" fmla="*/ 4176 h 1967436"/>
              <a:gd name="connsiteX6" fmla="*/ 3389093 w 3660758"/>
              <a:gd name="connsiteY6" fmla="*/ 1921570 h 1967436"/>
              <a:gd name="connsiteX7" fmla="*/ 3383099 w 3660758"/>
              <a:gd name="connsiteY7" fmla="*/ 1967436 h 1967436"/>
              <a:gd name="connsiteX0" fmla="*/ 3383099 w 3431409"/>
              <a:gd name="connsiteY0" fmla="*/ 1967436 h 1967436"/>
              <a:gd name="connsiteX1" fmla="*/ 103200 w 3431409"/>
              <a:gd name="connsiteY1" fmla="*/ 1967436 h 1967436"/>
              <a:gd name="connsiteX2" fmla="*/ 96094 w 3431409"/>
              <a:gd name="connsiteY2" fmla="*/ 1904172 h 1967436"/>
              <a:gd name="connsiteX3" fmla="*/ 30923 w 3431409"/>
              <a:gd name="connsiteY3" fmla="*/ 873691 h 1967436"/>
              <a:gd name="connsiteX4" fmla="*/ 12232 w 3431409"/>
              <a:gd name="connsiteY4" fmla="*/ 0 h 1967436"/>
              <a:gd name="connsiteX5" fmla="*/ 3416309 w 3431409"/>
              <a:gd name="connsiteY5" fmla="*/ 4176 h 1967436"/>
              <a:gd name="connsiteX6" fmla="*/ 3389093 w 3431409"/>
              <a:gd name="connsiteY6" fmla="*/ 1921570 h 1967436"/>
              <a:gd name="connsiteX7" fmla="*/ 3383099 w 3431409"/>
              <a:gd name="connsiteY7"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1409"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60337" y="1363846"/>
                  <a:pt x="3394628" y="1594360"/>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1F52DA47-97EB-C152-1228-A51F55B73D73}"/>
              </a:ext>
            </a:extLst>
          </p:cNvPr>
          <p:cNvGrpSpPr/>
          <p:nvPr/>
        </p:nvGrpSpPr>
        <p:grpSpPr>
          <a:xfrm>
            <a:off x="2301013" y="4314649"/>
            <a:ext cx="689925" cy="312906"/>
            <a:chOff x="1162566" y="1754387"/>
            <a:chExt cx="689925" cy="312906"/>
          </a:xfrm>
        </p:grpSpPr>
        <p:sp>
          <p:nvSpPr>
            <p:cNvPr id="11" name="Oval 10">
              <a:extLst>
                <a:ext uri="{FF2B5EF4-FFF2-40B4-BE49-F238E27FC236}">
                  <a16:creationId xmlns:a16="http://schemas.microsoft.com/office/drawing/2014/main" id="{5EB2478F-A743-FE6F-6997-12E196EE2F06}"/>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5391B45E-F469-B6A8-F28E-A7F3058221E2}"/>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Oval 12">
              <a:extLst>
                <a:ext uri="{FF2B5EF4-FFF2-40B4-BE49-F238E27FC236}">
                  <a16:creationId xmlns:a16="http://schemas.microsoft.com/office/drawing/2014/main" id="{0C4706A5-7A0D-5A74-03B7-BC81D7311A30}"/>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0F770CF4-B3EE-6232-E447-04277D5FCCF6}"/>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5" name="Oval 14">
            <a:extLst>
              <a:ext uri="{FF2B5EF4-FFF2-40B4-BE49-F238E27FC236}">
                <a16:creationId xmlns:a16="http://schemas.microsoft.com/office/drawing/2014/main" id="{BCB3267D-E15A-62E4-B97B-11578A25132D}"/>
              </a:ext>
            </a:extLst>
          </p:cNvPr>
          <p:cNvSpPr/>
          <p:nvPr/>
        </p:nvSpPr>
        <p:spPr>
          <a:xfrm rot="5784107">
            <a:off x="2582081" y="4689445"/>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69ED7691-72CD-905D-1323-370449C44B63}"/>
              </a:ext>
            </a:extLst>
          </p:cNvPr>
          <p:cNvGrpSpPr/>
          <p:nvPr/>
        </p:nvGrpSpPr>
        <p:grpSpPr>
          <a:xfrm rot="691471" flipH="1">
            <a:off x="3359115" y="5822161"/>
            <a:ext cx="529288" cy="367128"/>
            <a:chOff x="9839339" y="677159"/>
            <a:chExt cx="751991" cy="521600"/>
          </a:xfrm>
        </p:grpSpPr>
        <p:sp>
          <p:nvSpPr>
            <p:cNvPr id="17" name="Freeform: Shape 16">
              <a:extLst>
                <a:ext uri="{FF2B5EF4-FFF2-40B4-BE49-F238E27FC236}">
                  <a16:creationId xmlns:a16="http://schemas.microsoft.com/office/drawing/2014/main" id="{AAF28E9C-654B-9B53-91F1-68F6C59A5B6F}"/>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1C93B7D-C257-A7A0-B694-081E9CABEAB2}"/>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D8BBF25-BD81-0EDE-359F-175061D73FA5}"/>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41137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10" name="Star: 7 Points 2">
            <a:extLst>
              <a:ext uri="{FF2B5EF4-FFF2-40B4-BE49-F238E27FC236}">
                <a16:creationId xmlns:a16="http://schemas.microsoft.com/office/drawing/2014/main" id="{CE0A8C0D-DA92-8717-9598-EB576F71156B}"/>
              </a:ext>
            </a:extLst>
          </p:cNvPr>
          <p:cNvSpPr/>
          <p:nvPr/>
        </p:nvSpPr>
        <p:spPr>
          <a:xfrm rot="16200000">
            <a:off x="10225495" y="4902832"/>
            <a:ext cx="1947856" cy="196248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9ACD491F-0B7C-652F-0057-23BB1F23A469}"/>
              </a:ext>
            </a:extLst>
          </p:cNvPr>
          <p:cNvSpPr/>
          <p:nvPr/>
        </p:nvSpPr>
        <p:spPr>
          <a:xfrm rot="20301122" flipH="1" flipV="1">
            <a:off x="6667414" y="5271714"/>
            <a:ext cx="2235932" cy="121380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13" name="Freeform: Shape 12">
            <a:extLst>
              <a:ext uri="{FF2B5EF4-FFF2-40B4-BE49-F238E27FC236}">
                <a16:creationId xmlns:a16="http://schemas.microsoft.com/office/drawing/2014/main" id="{F49B7ACE-2BBA-793C-AC64-373A31EC90AF}"/>
              </a:ext>
            </a:extLst>
          </p:cNvPr>
          <p:cNvSpPr/>
          <p:nvPr/>
        </p:nvSpPr>
        <p:spPr>
          <a:xfrm rot="17222743">
            <a:off x="8676787" y="5159997"/>
            <a:ext cx="1904644" cy="1134193"/>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31404"/>
              <a:gd name="connsiteY0" fmla="*/ 1967436 h 1967436"/>
              <a:gd name="connsiteX1" fmla="*/ 103200 w 3431404"/>
              <a:gd name="connsiteY1" fmla="*/ 1967436 h 1967436"/>
              <a:gd name="connsiteX2" fmla="*/ 96094 w 3431404"/>
              <a:gd name="connsiteY2" fmla="*/ 1904172 h 1967436"/>
              <a:gd name="connsiteX3" fmla="*/ 30923 w 3431404"/>
              <a:gd name="connsiteY3" fmla="*/ 873691 h 1967436"/>
              <a:gd name="connsiteX4" fmla="*/ 12232 w 3431404"/>
              <a:gd name="connsiteY4" fmla="*/ 0 h 1967436"/>
              <a:gd name="connsiteX5" fmla="*/ 3416309 w 3431404"/>
              <a:gd name="connsiteY5" fmla="*/ 4176 h 1967436"/>
              <a:gd name="connsiteX6" fmla="*/ 3419269 w 3431404"/>
              <a:gd name="connsiteY6" fmla="*/ 1195523 h 1967436"/>
              <a:gd name="connsiteX7" fmla="*/ 3389093 w 3431404"/>
              <a:gd name="connsiteY7" fmla="*/ 1921570 h 1967436"/>
              <a:gd name="connsiteX8" fmla="*/ 3383099 w 3431404"/>
              <a:gd name="connsiteY8"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1404"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402173" y="846636"/>
                  <a:pt x="3419269" y="1195523"/>
                </a:cubicBezTo>
                <a:cubicBezTo>
                  <a:pt x="3424380" y="1414648"/>
                  <a:pt x="3409967" y="1696133"/>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 name="Group 13">
            <a:extLst>
              <a:ext uri="{FF2B5EF4-FFF2-40B4-BE49-F238E27FC236}">
                <a16:creationId xmlns:a16="http://schemas.microsoft.com/office/drawing/2014/main" id="{DF03931B-28B2-589C-337B-0817B49369D1}"/>
              </a:ext>
            </a:extLst>
          </p:cNvPr>
          <p:cNvGrpSpPr/>
          <p:nvPr/>
        </p:nvGrpSpPr>
        <p:grpSpPr>
          <a:xfrm>
            <a:off x="10982019" y="5688860"/>
            <a:ext cx="558077" cy="403937"/>
            <a:chOff x="-987768" y="1008276"/>
            <a:chExt cx="718103" cy="519764"/>
          </a:xfrm>
        </p:grpSpPr>
        <p:sp>
          <p:nvSpPr>
            <p:cNvPr id="15" name="Oval 14">
              <a:extLst>
                <a:ext uri="{FF2B5EF4-FFF2-40B4-BE49-F238E27FC236}">
                  <a16:creationId xmlns:a16="http://schemas.microsoft.com/office/drawing/2014/main" id="{068B0E6B-34E0-FEE2-89BF-62531B7BBF0A}"/>
                </a:ext>
              </a:extLst>
            </p:cNvPr>
            <p:cNvSpPr/>
            <p:nvPr/>
          </p:nvSpPr>
          <p:spPr>
            <a:xfrm rot="20842655" flipH="1">
              <a:off x="-987768" y="1008276"/>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EA730A9C-9D8C-A823-D695-5C542292E281}"/>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9704DFA-5A09-EE3E-964A-391DC9A20BBB}"/>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BC9FDE2C-59A0-C905-C4C7-7221CD31B72F}"/>
              </a:ext>
            </a:extLst>
          </p:cNvPr>
          <p:cNvGrpSpPr/>
          <p:nvPr/>
        </p:nvGrpSpPr>
        <p:grpSpPr>
          <a:xfrm rot="20415238">
            <a:off x="7458153" y="5732841"/>
            <a:ext cx="654454" cy="291551"/>
            <a:chOff x="10096975" y="5939226"/>
            <a:chExt cx="929806" cy="414217"/>
          </a:xfrm>
        </p:grpSpPr>
        <p:sp>
          <p:nvSpPr>
            <p:cNvPr id="22" name="Freeform: Shape 21">
              <a:extLst>
                <a:ext uri="{FF2B5EF4-FFF2-40B4-BE49-F238E27FC236}">
                  <a16:creationId xmlns:a16="http://schemas.microsoft.com/office/drawing/2014/main" id="{5D693631-801B-B096-47E5-C73C1EFBA463}"/>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63BBE4E4-3A3D-5522-E285-FB5B619FB23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C889C6A6-70BF-169E-4DC6-F18CB74C2C7D}"/>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AA14217E-5329-2CD0-7691-694DD7F99948}"/>
              </a:ext>
            </a:extLst>
          </p:cNvPr>
          <p:cNvGrpSpPr/>
          <p:nvPr/>
        </p:nvGrpSpPr>
        <p:grpSpPr>
          <a:xfrm flipH="1">
            <a:off x="9395005" y="5246710"/>
            <a:ext cx="606354" cy="325031"/>
            <a:chOff x="5447388" y="3100610"/>
            <a:chExt cx="1500891" cy="804540"/>
          </a:xfrm>
        </p:grpSpPr>
        <p:sp>
          <p:nvSpPr>
            <p:cNvPr id="29" name="Oval 28">
              <a:extLst>
                <a:ext uri="{FF2B5EF4-FFF2-40B4-BE49-F238E27FC236}">
                  <a16:creationId xmlns:a16="http://schemas.microsoft.com/office/drawing/2014/main" id="{A2CF4568-AF56-C9DA-101A-8D2DE15F9DCD}"/>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6DEB9F6D-028B-F675-170F-EB9B8ED801D1}"/>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Oval 31">
              <a:extLst>
                <a:ext uri="{FF2B5EF4-FFF2-40B4-BE49-F238E27FC236}">
                  <a16:creationId xmlns:a16="http://schemas.microsoft.com/office/drawing/2014/main" id="{A0E20388-2B6F-882F-550C-EB1EEE5F1B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42E71AE5-B7D7-F8C9-712C-5C9EE7F07EB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C310E982-8C26-D492-0139-A3D88D5CEAF3}"/>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947057"/>
            <a:ext cx="3847847" cy="2171700"/>
          </a:xfrm>
        </p:spPr>
        <p:txBody>
          <a:bodyPr anchor="t"/>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20975" y="922246"/>
            <a:ext cx="5618483" cy="3095539"/>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928991" y="6356350"/>
            <a:ext cx="2066535" cy="365125"/>
          </a:xfrm>
        </p:spPr>
        <p:txBody>
          <a:body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177382" y="6356350"/>
            <a:ext cx="491834" cy="365125"/>
          </a:xfrm>
        </p:spPr>
        <p:txBody>
          <a:body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2123751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5" name="Star: 7 Points 2">
            <a:extLst>
              <a:ext uri="{FF2B5EF4-FFF2-40B4-BE49-F238E27FC236}">
                <a16:creationId xmlns:a16="http://schemas.microsoft.com/office/drawing/2014/main" id="{77EA1A05-7340-5497-CC8D-FAE60C30DD3B}"/>
              </a:ext>
            </a:extLst>
          </p:cNvPr>
          <p:cNvSpPr/>
          <p:nvPr/>
        </p:nvSpPr>
        <p:spPr>
          <a:xfrm rot="7778087">
            <a:off x="3673573" y="4743092"/>
            <a:ext cx="2146968" cy="2044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60383 w 4824208"/>
              <a:gd name="connsiteY3" fmla="*/ 138277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6368 h 4627335"/>
              <a:gd name="connsiteX1" fmla="*/ 1681472 w 4824208"/>
              <a:gd name="connsiteY1" fmla="*/ 1575063 h 4627335"/>
              <a:gd name="connsiteX2" fmla="*/ 1951479 w 4824208"/>
              <a:gd name="connsiteY2" fmla="*/ 2572 h 4627335"/>
              <a:gd name="connsiteX3" fmla="*/ 2660383 w 4824208"/>
              <a:gd name="connsiteY3" fmla="*/ 1385347 h 4627335"/>
              <a:gd name="connsiteX4" fmla="*/ 3924153 w 4824208"/>
              <a:gd name="connsiteY4" fmla="*/ 242164 h 4627335"/>
              <a:gd name="connsiteX5" fmla="*/ 3501931 w 4824208"/>
              <a:gd name="connsiteY5" fmla="*/ 1821470 h 4627335"/>
              <a:gd name="connsiteX6" fmla="*/ 4824117 w 4824208"/>
              <a:gd name="connsiteY6" fmla="*/ 2094037 h 4627335"/>
              <a:gd name="connsiteX7" fmla="*/ 3585367 w 4824208"/>
              <a:gd name="connsiteY7" fmla="*/ 2566289 h 4627335"/>
              <a:gd name="connsiteX8" fmla="*/ 4549996 w 4824208"/>
              <a:gd name="connsiteY8" fmla="*/ 3742080 h 4627335"/>
              <a:gd name="connsiteX9" fmla="*/ 3070883 w 4824208"/>
              <a:gd name="connsiteY9" fmla="*/ 3227200 h 4627335"/>
              <a:gd name="connsiteX10" fmla="*/ 2769357 w 4824208"/>
              <a:gd name="connsiteY10" fmla="*/ 4626177 h 4627335"/>
              <a:gd name="connsiteX11" fmla="*/ 2017367 w 4824208"/>
              <a:gd name="connsiteY11" fmla="*/ 3201635 h 4627335"/>
              <a:gd name="connsiteX12" fmla="*/ 354842 w 4824208"/>
              <a:gd name="connsiteY12" fmla="*/ 3634046 h 4627335"/>
              <a:gd name="connsiteX13" fmla="*/ 1306698 w 4824208"/>
              <a:gd name="connsiteY13" fmla="*/ 2408290 h 4627335"/>
              <a:gd name="connsiteX14" fmla="*/ -1 w 4824208"/>
              <a:gd name="connsiteY14" fmla="*/ 1326368 h 4627335"/>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55"/>
              <a:gd name="connsiteY0" fmla="*/ 1326370 h 4627337"/>
              <a:gd name="connsiteX1" fmla="*/ 1681472 w 4858855"/>
              <a:gd name="connsiteY1" fmla="*/ 1575065 h 4627337"/>
              <a:gd name="connsiteX2" fmla="*/ 1951479 w 4858855"/>
              <a:gd name="connsiteY2" fmla="*/ 2574 h 4627337"/>
              <a:gd name="connsiteX3" fmla="*/ 2660383 w 4858855"/>
              <a:gd name="connsiteY3" fmla="*/ 1385349 h 4627337"/>
              <a:gd name="connsiteX4" fmla="*/ 3924153 w 4858855"/>
              <a:gd name="connsiteY4" fmla="*/ 242166 h 4627337"/>
              <a:gd name="connsiteX5" fmla="*/ 3501931 w 4858855"/>
              <a:gd name="connsiteY5" fmla="*/ 1821472 h 4627337"/>
              <a:gd name="connsiteX6" fmla="*/ 4858768 w 4858855"/>
              <a:gd name="connsiteY6" fmla="*/ 2100005 h 4627337"/>
              <a:gd name="connsiteX7" fmla="*/ 3585367 w 4858855"/>
              <a:gd name="connsiteY7" fmla="*/ 2566291 h 4627337"/>
              <a:gd name="connsiteX8" fmla="*/ 4549996 w 4858855"/>
              <a:gd name="connsiteY8" fmla="*/ 3742082 h 4627337"/>
              <a:gd name="connsiteX9" fmla="*/ 3070883 w 4858855"/>
              <a:gd name="connsiteY9" fmla="*/ 3227202 h 4627337"/>
              <a:gd name="connsiteX10" fmla="*/ 2769357 w 4858855"/>
              <a:gd name="connsiteY10" fmla="*/ 4626179 h 4627337"/>
              <a:gd name="connsiteX11" fmla="*/ 2017367 w 4858855"/>
              <a:gd name="connsiteY11" fmla="*/ 3201637 h 4627337"/>
              <a:gd name="connsiteX12" fmla="*/ 354842 w 4858855"/>
              <a:gd name="connsiteY12" fmla="*/ 3634048 h 4627337"/>
              <a:gd name="connsiteX13" fmla="*/ 1306698 w 4858855"/>
              <a:gd name="connsiteY13" fmla="*/ 2408292 h 4627337"/>
              <a:gd name="connsiteX14" fmla="*/ -1 w 4858855"/>
              <a:gd name="connsiteY14" fmla="*/ 1326370 h 4627337"/>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45"/>
              <a:gd name="connsiteY0" fmla="*/ 1326370 h 4627337"/>
              <a:gd name="connsiteX1" fmla="*/ 1681472 w 4858845"/>
              <a:gd name="connsiteY1" fmla="*/ 1575065 h 4627337"/>
              <a:gd name="connsiteX2" fmla="*/ 1951479 w 4858845"/>
              <a:gd name="connsiteY2" fmla="*/ 2574 h 4627337"/>
              <a:gd name="connsiteX3" fmla="*/ 2660383 w 4858845"/>
              <a:gd name="connsiteY3" fmla="*/ 1385349 h 4627337"/>
              <a:gd name="connsiteX4" fmla="*/ 3924153 w 4858845"/>
              <a:gd name="connsiteY4" fmla="*/ 242166 h 4627337"/>
              <a:gd name="connsiteX5" fmla="*/ 3501931 w 4858845"/>
              <a:gd name="connsiteY5" fmla="*/ 1821472 h 4627337"/>
              <a:gd name="connsiteX6" fmla="*/ 4858768 w 4858845"/>
              <a:gd name="connsiteY6" fmla="*/ 2100005 h 4627337"/>
              <a:gd name="connsiteX7" fmla="*/ 3585367 w 4858845"/>
              <a:gd name="connsiteY7" fmla="*/ 2566291 h 4627337"/>
              <a:gd name="connsiteX8" fmla="*/ 4549996 w 4858845"/>
              <a:gd name="connsiteY8" fmla="*/ 3742082 h 4627337"/>
              <a:gd name="connsiteX9" fmla="*/ 3070883 w 4858845"/>
              <a:gd name="connsiteY9" fmla="*/ 3227202 h 4627337"/>
              <a:gd name="connsiteX10" fmla="*/ 2769357 w 4858845"/>
              <a:gd name="connsiteY10" fmla="*/ 4626179 h 4627337"/>
              <a:gd name="connsiteX11" fmla="*/ 2017367 w 4858845"/>
              <a:gd name="connsiteY11" fmla="*/ 3201637 h 4627337"/>
              <a:gd name="connsiteX12" fmla="*/ 354842 w 4858845"/>
              <a:gd name="connsiteY12" fmla="*/ 3634048 h 4627337"/>
              <a:gd name="connsiteX13" fmla="*/ 1306698 w 4858845"/>
              <a:gd name="connsiteY13" fmla="*/ 2408292 h 4627337"/>
              <a:gd name="connsiteX14" fmla="*/ -1 w 4858845"/>
              <a:gd name="connsiteY14" fmla="*/ 1326370 h 4627337"/>
              <a:gd name="connsiteX0" fmla="*/ 1 w 4858847"/>
              <a:gd name="connsiteY0" fmla="*/ 1326583 h 4627552"/>
              <a:gd name="connsiteX1" fmla="*/ 1681474 w 4858847"/>
              <a:gd name="connsiteY1" fmla="*/ 1575278 h 4627552"/>
              <a:gd name="connsiteX2" fmla="*/ 1951481 w 4858847"/>
              <a:gd name="connsiteY2" fmla="*/ 2787 h 4627552"/>
              <a:gd name="connsiteX3" fmla="*/ 2628117 w 4858847"/>
              <a:gd name="connsiteY3" fmla="*/ 1285257 h 4627552"/>
              <a:gd name="connsiteX4" fmla="*/ 3924155 w 4858847"/>
              <a:gd name="connsiteY4" fmla="*/ 242379 h 4627552"/>
              <a:gd name="connsiteX5" fmla="*/ 3501933 w 4858847"/>
              <a:gd name="connsiteY5" fmla="*/ 1821685 h 4627552"/>
              <a:gd name="connsiteX6" fmla="*/ 4858770 w 4858847"/>
              <a:gd name="connsiteY6" fmla="*/ 2100218 h 4627552"/>
              <a:gd name="connsiteX7" fmla="*/ 3585369 w 4858847"/>
              <a:gd name="connsiteY7" fmla="*/ 2566504 h 4627552"/>
              <a:gd name="connsiteX8" fmla="*/ 4549998 w 4858847"/>
              <a:gd name="connsiteY8" fmla="*/ 3742295 h 4627552"/>
              <a:gd name="connsiteX9" fmla="*/ 3070885 w 4858847"/>
              <a:gd name="connsiteY9" fmla="*/ 3227415 h 4627552"/>
              <a:gd name="connsiteX10" fmla="*/ 2769359 w 4858847"/>
              <a:gd name="connsiteY10" fmla="*/ 4626392 h 4627552"/>
              <a:gd name="connsiteX11" fmla="*/ 2017369 w 4858847"/>
              <a:gd name="connsiteY11" fmla="*/ 3201850 h 4627552"/>
              <a:gd name="connsiteX12" fmla="*/ 354844 w 4858847"/>
              <a:gd name="connsiteY12" fmla="*/ 3634261 h 4627552"/>
              <a:gd name="connsiteX13" fmla="*/ 1306700 w 4858847"/>
              <a:gd name="connsiteY13" fmla="*/ 2408505 h 4627552"/>
              <a:gd name="connsiteX14" fmla="*/ 1 w 4858847"/>
              <a:gd name="connsiteY14" fmla="*/ 1326583 h 4627552"/>
              <a:gd name="connsiteX0" fmla="*/ -1 w 4858845"/>
              <a:gd name="connsiteY0" fmla="*/ 1326583 h 4627550"/>
              <a:gd name="connsiteX1" fmla="*/ 1729268 w 4858845"/>
              <a:gd name="connsiteY1" fmla="*/ 1510282 h 4627550"/>
              <a:gd name="connsiteX2" fmla="*/ 1951479 w 4858845"/>
              <a:gd name="connsiteY2" fmla="*/ 2787 h 4627550"/>
              <a:gd name="connsiteX3" fmla="*/ 2628115 w 4858845"/>
              <a:gd name="connsiteY3" fmla="*/ 1285257 h 4627550"/>
              <a:gd name="connsiteX4" fmla="*/ 3924153 w 4858845"/>
              <a:gd name="connsiteY4" fmla="*/ 242379 h 4627550"/>
              <a:gd name="connsiteX5" fmla="*/ 3501931 w 4858845"/>
              <a:gd name="connsiteY5" fmla="*/ 1821685 h 4627550"/>
              <a:gd name="connsiteX6" fmla="*/ 4858768 w 4858845"/>
              <a:gd name="connsiteY6" fmla="*/ 2100218 h 4627550"/>
              <a:gd name="connsiteX7" fmla="*/ 3585367 w 4858845"/>
              <a:gd name="connsiteY7" fmla="*/ 2566504 h 4627550"/>
              <a:gd name="connsiteX8" fmla="*/ 4549996 w 4858845"/>
              <a:gd name="connsiteY8" fmla="*/ 3742295 h 4627550"/>
              <a:gd name="connsiteX9" fmla="*/ 3070883 w 4858845"/>
              <a:gd name="connsiteY9" fmla="*/ 3227415 h 4627550"/>
              <a:gd name="connsiteX10" fmla="*/ 2769357 w 4858845"/>
              <a:gd name="connsiteY10" fmla="*/ 4626392 h 4627550"/>
              <a:gd name="connsiteX11" fmla="*/ 2017367 w 4858845"/>
              <a:gd name="connsiteY11" fmla="*/ 3201850 h 4627550"/>
              <a:gd name="connsiteX12" fmla="*/ 354842 w 4858845"/>
              <a:gd name="connsiteY12" fmla="*/ 3634261 h 4627550"/>
              <a:gd name="connsiteX13" fmla="*/ 1306698 w 4858845"/>
              <a:gd name="connsiteY13" fmla="*/ 2408505 h 4627550"/>
              <a:gd name="connsiteX14" fmla="*/ -1 w 4858845"/>
              <a:gd name="connsiteY14" fmla="*/ 1326583 h 4627550"/>
              <a:gd name="connsiteX0" fmla="*/ 1 w 4858847"/>
              <a:gd name="connsiteY0" fmla="*/ 1326620 h 4627589"/>
              <a:gd name="connsiteX1" fmla="*/ 1729270 w 4858847"/>
              <a:gd name="connsiteY1" fmla="*/ 1510319 h 4627589"/>
              <a:gd name="connsiteX2" fmla="*/ 1951481 w 4858847"/>
              <a:gd name="connsiteY2" fmla="*/ 2824 h 4627589"/>
              <a:gd name="connsiteX3" fmla="*/ 2678273 w 4858847"/>
              <a:gd name="connsiteY3" fmla="*/ 1269160 h 4627589"/>
              <a:gd name="connsiteX4" fmla="*/ 3924155 w 4858847"/>
              <a:gd name="connsiteY4" fmla="*/ 242416 h 4627589"/>
              <a:gd name="connsiteX5" fmla="*/ 3501933 w 4858847"/>
              <a:gd name="connsiteY5" fmla="*/ 1821722 h 4627589"/>
              <a:gd name="connsiteX6" fmla="*/ 4858770 w 4858847"/>
              <a:gd name="connsiteY6" fmla="*/ 2100255 h 4627589"/>
              <a:gd name="connsiteX7" fmla="*/ 3585369 w 4858847"/>
              <a:gd name="connsiteY7" fmla="*/ 2566541 h 4627589"/>
              <a:gd name="connsiteX8" fmla="*/ 4549998 w 4858847"/>
              <a:gd name="connsiteY8" fmla="*/ 3742332 h 4627589"/>
              <a:gd name="connsiteX9" fmla="*/ 3070885 w 4858847"/>
              <a:gd name="connsiteY9" fmla="*/ 3227452 h 4627589"/>
              <a:gd name="connsiteX10" fmla="*/ 2769359 w 4858847"/>
              <a:gd name="connsiteY10" fmla="*/ 4626429 h 4627589"/>
              <a:gd name="connsiteX11" fmla="*/ 2017369 w 4858847"/>
              <a:gd name="connsiteY11" fmla="*/ 3201887 h 4627589"/>
              <a:gd name="connsiteX12" fmla="*/ 354844 w 4858847"/>
              <a:gd name="connsiteY12" fmla="*/ 3634298 h 4627589"/>
              <a:gd name="connsiteX13" fmla="*/ 1306700 w 4858847"/>
              <a:gd name="connsiteY13" fmla="*/ 2408542 h 4627589"/>
              <a:gd name="connsiteX14" fmla="*/ 1 w 4858847"/>
              <a:gd name="connsiteY14" fmla="*/ 1326620 h 4627589"/>
              <a:gd name="connsiteX0" fmla="*/ -1 w 4858845"/>
              <a:gd name="connsiteY0" fmla="*/ 1326722 h 4627689"/>
              <a:gd name="connsiteX1" fmla="*/ 1729268 w 4858845"/>
              <a:gd name="connsiteY1" fmla="*/ 1510421 h 4627689"/>
              <a:gd name="connsiteX2" fmla="*/ 1951479 w 4858845"/>
              <a:gd name="connsiteY2" fmla="*/ 2926 h 4627689"/>
              <a:gd name="connsiteX3" fmla="*/ 2682153 w 4858845"/>
              <a:gd name="connsiteY3" fmla="*/ 1227936 h 4627689"/>
              <a:gd name="connsiteX4" fmla="*/ 3924153 w 4858845"/>
              <a:gd name="connsiteY4" fmla="*/ 242518 h 4627689"/>
              <a:gd name="connsiteX5" fmla="*/ 3501931 w 4858845"/>
              <a:gd name="connsiteY5" fmla="*/ 1821824 h 4627689"/>
              <a:gd name="connsiteX6" fmla="*/ 4858768 w 4858845"/>
              <a:gd name="connsiteY6" fmla="*/ 2100357 h 4627689"/>
              <a:gd name="connsiteX7" fmla="*/ 3585367 w 4858845"/>
              <a:gd name="connsiteY7" fmla="*/ 2566643 h 4627689"/>
              <a:gd name="connsiteX8" fmla="*/ 4549996 w 4858845"/>
              <a:gd name="connsiteY8" fmla="*/ 3742434 h 4627689"/>
              <a:gd name="connsiteX9" fmla="*/ 3070883 w 4858845"/>
              <a:gd name="connsiteY9" fmla="*/ 3227554 h 4627689"/>
              <a:gd name="connsiteX10" fmla="*/ 2769357 w 4858845"/>
              <a:gd name="connsiteY10" fmla="*/ 4626531 h 4627689"/>
              <a:gd name="connsiteX11" fmla="*/ 2017367 w 4858845"/>
              <a:gd name="connsiteY11" fmla="*/ 3201989 h 4627689"/>
              <a:gd name="connsiteX12" fmla="*/ 354842 w 4858845"/>
              <a:gd name="connsiteY12" fmla="*/ 3634400 h 4627689"/>
              <a:gd name="connsiteX13" fmla="*/ 1306698 w 4858845"/>
              <a:gd name="connsiteY13" fmla="*/ 2408644 h 4627689"/>
              <a:gd name="connsiteX14" fmla="*/ -1 w 4858845"/>
              <a:gd name="connsiteY14" fmla="*/ 1326722 h 462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58845" h="4627689">
                <a:moveTo>
                  <a:pt x="-1" y="1326722"/>
                </a:moveTo>
                <a:cubicBezTo>
                  <a:pt x="633321" y="1386803"/>
                  <a:pt x="1422331" y="1489110"/>
                  <a:pt x="1729268" y="1510421"/>
                </a:cubicBezTo>
                <a:cubicBezTo>
                  <a:pt x="1838388" y="1104512"/>
                  <a:pt x="1849623" y="188812"/>
                  <a:pt x="1951479" y="2926"/>
                </a:cubicBezTo>
                <a:cubicBezTo>
                  <a:pt x="1954761" y="-63939"/>
                  <a:pt x="2603697" y="1034996"/>
                  <a:pt x="2682153" y="1227936"/>
                </a:cubicBezTo>
                <a:cubicBezTo>
                  <a:pt x="3132575" y="810608"/>
                  <a:pt x="3766488" y="313694"/>
                  <a:pt x="3924153" y="242518"/>
                </a:cubicBezTo>
                <a:cubicBezTo>
                  <a:pt x="3844660" y="676883"/>
                  <a:pt x="3460638" y="1725148"/>
                  <a:pt x="3501931" y="1821824"/>
                </a:cubicBezTo>
                <a:cubicBezTo>
                  <a:pt x="3736210" y="1856001"/>
                  <a:pt x="4727255" y="1997138"/>
                  <a:pt x="4858768" y="2100357"/>
                </a:cubicBezTo>
                <a:cubicBezTo>
                  <a:pt x="4868100" y="2242594"/>
                  <a:pt x="4037744" y="2385170"/>
                  <a:pt x="3585367" y="2566643"/>
                </a:cubicBezTo>
                <a:cubicBezTo>
                  <a:pt x="3779726" y="2810820"/>
                  <a:pt x="4357567" y="3385338"/>
                  <a:pt x="4549996" y="3742434"/>
                </a:cubicBezTo>
                <a:cubicBezTo>
                  <a:pt x="4377750" y="3753626"/>
                  <a:pt x="3367928" y="3296337"/>
                  <a:pt x="3070883" y="3227554"/>
                </a:cubicBezTo>
                <a:cubicBezTo>
                  <a:pt x="3024507" y="3542861"/>
                  <a:pt x="2850188" y="4337729"/>
                  <a:pt x="2769357" y="4626531"/>
                </a:cubicBezTo>
                <a:cubicBezTo>
                  <a:pt x="2633062" y="4675001"/>
                  <a:pt x="2081636" y="3188308"/>
                  <a:pt x="2017367" y="3201989"/>
                </a:cubicBezTo>
                <a:cubicBezTo>
                  <a:pt x="1885985" y="3196322"/>
                  <a:pt x="500172" y="3770483"/>
                  <a:pt x="354842" y="3634400"/>
                </a:cubicBezTo>
                <a:cubicBezTo>
                  <a:pt x="407329" y="3527906"/>
                  <a:pt x="1071571" y="2713522"/>
                  <a:pt x="1306698" y="2408644"/>
                </a:cubicBezTo>
                <a:cubicBezTo>
                  <a:pt x="1218705" y="2337313"/>
                  <a:pt x="52034" y="1463538"/>
                  <a:pt x="-1" y="1326722"/>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89" y="970539"/>
            <a:ext cx="3672139" cy="2116349"/>
          </a:xfrm>
        </p:spPr>
        <p:txBody>
          <a:bodyPr/>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3102503"/>
            <a:ext cx="2694536" cy="2749198"/>
          </a:xfrm>
          <a:prstGeom prst="rect">
            <a:avLst/>
          </a:prstGeom>
        </p:spPr>
        <p:txBody>
          <a:bodyPr/>
          <a:lstStyle>
            <a:lvl1pPr>
              <a:buNone/>
              <a:defRPr/>
            </a:lvl1pPr>
            <a:lvl2pPr>
              <a:buNone/>
              <a:defRPr/>
            </a:lvl2pPr>
            <a:lvl3pPr>
              <a:buNone/>
              <a:defRPr/>
            </a:lvl3pPr>
            <a:lvl4pPr>
              <a:buNone/>
              <a:defRPr/>
            </a:lvl4pPr>
            <a:lvl5pPr>
              <a:buNone/>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2173481" cy="365125"/>
          </a:xfrm>
        </p:spPr>
        <p:txBody>
          <a:body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2873141" y="6356350"/>
            <a:ext cx="1252515" cy="365125"/>
          </a:xfrm>
        </p:spPr>
        <p:txBody>
          <a:bodyPr/>
          <a:lstStyle/>
          <a:p>
            <a:fld id="{1453D7E9-898F-964E-BC5E-1AA17C0711AF}" type="datetimeFigureOut">
              <a:rPr lang="es-ES_tradnl" smtClean="0"/>
              <a:t>05/10/2026</a:t>
            </a:fld>
            <a:endParaRPr lang="es-ES_tradnl"/>
          </a:p>
        </p:txBody>
      </p:sp>
      <p:sp>
        <p:nvSpPr>
          <p:cNvPr id="16" name="Picture Placeholder 15">
            <a:extLst>
              <a:ext uri="{FF2B5EF4-FFF2-40B4-BE49-F238E27FC236}">
                <a16:creationId xmlns:a16="http://schemas.microsoft.com/office/drawing/2014/main" id="{E86D9B6D-77DB-9ADE-2F02-1C7FDB54C62E}"/>
              </a:ext>
            </a:extLst>
          </p:cNvPr>
          <p:cNvSpPr>
            <a:spLocks noGrp="1"/>
          </p:cNvSpPr>
          <p:nvPr>
            <p:ph type="pic" sz="quarter" idx="13" hasCustomPrompt="1"/>
          </p:nvPr>
        </p:nvSpPr>
        <p:spPr>
          <a:xfrm rot="-60000">
            <a:off x="5326181" y="503529"/>
            <a:ext cx="6470404" cy="6381741"/>
          </a:xfrm>
          <a:custGeom>
            <a:avLst/>
            <a:gdLst>
              <a:gd name="connsiteX0" fmla="*/ 263541 w 6470404"/>
              <a:gd name="connsiteY0" fmla="*/ 0 h 6381741"/>
              <a:gd name="connsiteX1" fmla="*/ 6470404 w 6470404"/>
              <a:gd name="connsiteY1" fmla="*/ 418971 h 6381741"/>
              <a:gd name="connsiteX2" fmla="*/ 6058123 w 6470404"/>
              <a:gd name="connsiteY2" fmla="*/ 6381741 h 6381741"/>
              <a:gd name="connsiteX3" fmla="*/ 0 w 6470404"/>
              <a:gd name="connsiteY3" fmla="*/ 5981218 h 6381741"/>
              <a:gd name="connsiteX4" fmla="*/ 8833 w 6470404"/>
              <a:gd name="connsiteY4" fmla="*/ 5781428 h 6381741"/>
              <a:gd name="connsiteX5" fmla="*/ 13710 w 6470404"/>
              <a:gd name="connsiteY5" fmla="*/ 5661968 h 6381741"/>
              <a:gd name="connsiteX6" fmla="*/ 26674 w 6470404"/>
              <a:gd name="connsiteY6" fmla="*/ 5664322 h 6381741"/>
              <a:gd name="connsiteX7" fmla="*/ 296409 w 6470404"/>
              <a:gd name="connsiteY7" fmla="*/ 5699488 h 6381741"/>
              <a:gd name="connsiteX8" fmla="*/ 102515 w 6470404"/>
              <a:gd name="connsiteY8" fmla="*/ 5469989 h 6381741"/>
              <a:gd name="connsiteX9" fmla="*/ 24411 w 6470404"/>
              <a:gd name="connsiteY9" fmla="*/ 5387472 h 6381741"/>
              <a:gd name="connsiteX10" fmla="*/ 25185 w 6470404"/>
              <a:gd name="connsiteY10" fmla="*/ 5367338 h 6381741"/>
              <a:gd name="connsiteX11" fmla="*/ 37950 w 6470404"/>
              <a:gd name="connsiteY11" fmla="*/ 5027262 h 6381741"/>
              <a:gd name="connsiteX12" fmla="*/ 38343 w 6470404"/>
              <a:gd name="connsiteY12" fmla="*/ 5016631 h 6381741"/>
              <a:gd name="connsiteX13" fmla="*/ 94366 w 6470404"/>
              <a:gd name="connsiteY13" fmla="*/ 4964535 h 6381741"/>
              <a:gd name="connsiteX14" fmla="*/ 414068 w 6470404"/>
              <a:gd name="connsiteY14" fmla="*/ 4664176 h 6381741"/>
              <a:gd name="connsiteX15" fmla="*/ 166546 w 6470404"/>
              <a:gd name="connsiteY15" fmla="*/ 4692305 h 6381741"/>
              <a:gd name="connsiteX16" fmla="*/ 49514 w 6470404"/>
              <a:gd name="connsiteY16" fmla="*/ 4714276 h 6381741"/>
              <a:gd name="connsiteX17" fmla="*/ 52039 w 6470404"/>
              <a:gd name="connsiteY17" fmla="*/ 4645777 h 6381741"/>
              <a:gd name="connsiteX18" fmla="*/ 263541 w 6470404"/>
              <a:gd name="connsiteY18" fmla="*/ 0 h 6381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70404" h="6381741">
                <a:moveTo>
                  <a:pt x="263541" y="0"/>
                </a:moveTo>
                <a:lnTo>
                  <a:pt x="6470404" y="418971"/>
                </a:lnTo>
                <a:lnTo>
                  <a:pt x="6058123" y="6381741"/>
                </a:lnTo>
                <a:lnTo>
                  <a:pt x="0" y="5981218"/>
                </a:lnTo>
                <a:cubicBezTo>
                  <a:pt x="2649" y="5925958"/>
                  <a:pt x="5601" y="5858895"/>
                  <a:pt x="8833" y="5781428"/>
                </a:cubicBezTo>
                <a:lnTo>
                  <a:pt x="13710" y="5661968"/>
                </a:lnTo>
                <a:lnTo>
                  <a:pt x="26674" y="5664322"/>
                </a:lnTo>
                <a:cubicBezTo>
                  <a:pt x="173708" y="5690087"/>
                  <a:pt x="307148" y="5709658"/>
                  <a:pt x="296409" y="5699488"/>
                </a:cubicBezTo>
                <a:cubicBezTo>
                  <a:pt x="279898" y="5655665"/>
                  <a:pt x="195687" y="5566936"/>
                  <a:pt x="102515" y="5469989"/>
                </a:cubicBezTo>
                <a:lnTo>
                  <a:pt x="24411" y="5387472"/>
                </a:lnTo>
                <a:lnTo>
                  <a:pt x="25185" y="5367338"/>
                </a:lnTo>
                <a:cubicBezTo>
                  <a:pt x="29204" y="5261815"/>
                  <a:pt x="33466" y="5147990"/>
                  <a:pt x="37950" y="5027262"/>
                </a:cubicBezTo>
                <a:lnTo>
                  <a:pt x="38343" y="5016631"/>
                </a:lnTo>
                <a:lnTo>
                  <a:pt x="94366" y="4964535"/>
                </a:lnTo>
                <a:cubicBezTo>
                  <a:pt x="196936" y="4869268"/>
                  <a:pt x="312872" y="4761715"/>
                  <a:pt x="414068" y="4664176"/>
                </a:cubicBezTo>
                <a:cubicBezTo>
                  <a:pt x="391249" y="4655955"/>
                  <a:pt x="288573" y="4670473"/>
                  <a:pt x="166546" y="4692305"/>
                </a:cubicBezTo>
                <a:lnTo>
                  <a:pt x="49514" y="4714276"/>
                </a:lnTo>
                <a:lnTo>
                  <a:pt x="52039" y="4645777"/>
                </a:lnTo>
                <a:cubicBezTo>
                  <a:pt x="108406" y="3114781"/>
                  <a:pt x="190860" y="856243"/>
                  <a:pt x="263541"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grpSp>
        <p:nvGrpSpPr>
          <p:cNvPr id="9" name="Group 8">
            <a:extLst>
              <a:ext uri="{FF2B5EF4-FFF2-40B4-BE49-F238E27FC236}">
                <a16:creationId xmlns:a16="http://schemas.microsoft.com/office/drawing/2014/main" id="{06C44693-C69D-4576-2193-CF5BB3785B93}"/>
              </a:ext>
            </a:extLst>
          </p:cNvPr>
          <p:cNvGrpSpPr/>
          <p:nvPr/>
        </p:nvGrpSpPr>
        <p:grpSpPr>
          <a:xfrm>
            <a:off x="4528770" y="5602945"/>
            <a:ext cx="511470" cy="258450"/>
            <a:chOff x="1162566" y="1754387"/>
            <a:chExt cx="619238" cy="312906"/>
          </a:xfrm>
        </p:grpSpPr>
        <p:sp>
          <p:nvSpPr>
            <p:cNvPr id="10" name="Oval 9">
              <a:extLst>
                <a:ext uri="{FF2B5EF4-FFF2-40B4-BE49-F238E27FC236}">
                  <a16:creationId xmlns:a16="http://schemas.microsoft.com/office/drawing/2014/main" id="{FC16810E-FBD3-2782-B418-0B7CBB547BF5}"/>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774EA105-50A2-B88F-772C-D7703D52DE6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F3A381B1-068D-C74E-25E1-0D42A2052FEA}"/>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0CEFB066-0FBA-B2D3-4528-4C85B1A9AF37}"/>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4" name="Freeform: Shape 13">
            <a:extLst>
              <a:ext uri="{FF2B5EF4-FFF2-40B4-BE49-F238E27FC236}">
                <a16:creationId xmlns:a16="http://schemas.microsoft.com/office/drawing/2014/main" id="{2EE2C089-1D47-C9AE-CEE0-846B87832EDF}"/>
              </a:ext>
            </a:extLst>
          </p:cNvPr>
          <p:cNvSpPr/>
          <p:nvPr/>
        </p:nvSpPr>
        <p:spPr>
          <a:xfrm>
            <a:off x="4733078" y="5936343"/>
            <a:ext cx="134669"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9882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393947"/>
            <a:ext cx="4317777" cy="1456511"/>
          </a:xfrm>
        </p:spPr>
        <p:txBody>
          <a:bodyPr/>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1866073"/>
            <a:ext cx="4317777" cy="4184884"/>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9" name="Picture Placeholder 18">
            <a:extLst>
              <a:ext uri="{FF2B5EF4-FFF2-40B4-BE49-F238E27FC236}">
                <a16:creationId xmlns:a16="http://schemas.microsoft.com/office/drawing/2014/main" id="{A947E307-FD1B-B59C-8656-08EC231E2D73}"/>
              </a:ext>
            </a:extLst>
          </p:cNvPr>
          <p:cNvSpPr>
            <a:spLocks noGrp="1"/>
          </p:cNvSpPr>
          <p:nvPr>
            <p:ph type="pic" sz="quarter" idx="13" hasCustomPrompt="1"/>
          </p:nvPr>
        </p:nvSpPr>
        <p:spPr>
          <a:xfrm>
            <a:off x="6008607" y="715327"/>
            <a:ext cx="6174128" cy="5170603"/>
          </a:xfrm>
          <a:custGeom>
            <a:avLst/>
            <a:gdLst>
              <a:gd name="connsiteX0" fmla="*/ 194215 w 6174128"/>
              <a:gd name="connsiteY0" fmla="*/ 0 h 5170603"/>
              <a:gd name="connsiteX1" fmla="*/ 6164780 w 6174128"/>
              <a:gd name="connsiteY1" fmla="*/ 136351 h 5170603"/>
              <a:gd name="connsiteX2" fmla="*/ 6174128 w 6174128"/>
              <a:gd name="connsiteY2" fmla="*/ 380097 h 5170603"/>
              <a:gd name="connsiteX3" fmla="*/ 6025458 w 6174128"/>
              <a:gd name="connsiteY3" fmla="*/ 5170603 h 5170603"/>
              <a:gd name="connsiteX4" fmla="*/ 550169 w 6174128"/>
              <a:gd name="connsiteY4" fmla="*/ 5018512 h 5170603"/>
              <a:gd name="connsiteX5" fmla="*/ 421477 w 6174128"/>
              <a:gd name="connsiteY5" fmla="*/ 5009858 h 5170603"/>
              <a:gd name="connsiteX6" fmla="*/ 92991 w 6174128"/>
              <a:gd name="connsiteY6" fmla="*/ 4857238 h 5170603"/>
              <a:gd name="connsiteX7" fmla="*/ 0 w 6174128"/>
              <a:gd name="connsiteY7" fmla="*/ 4817341 h 5170603"/>
              <a:gd name="connsiteX8" fmla="*/ 5212 w 6174128"/>
              <a:gd name="connsiteY8" fmla="*/ 4689916 h 5170603"/>
              <a:gd name="connsiteX9" fmla="*/ 194215 w 6174128"/>
              <a:gd name="connsiteY9" fmla="*/ 0 h 517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4128" h="5170603">
                <a:moveTo>
                  <a:pt x="194215" y="0"/>
                </a:moveTo>
                <a:cubicBezTo>
                  <a:pt x="1962445" y="4679"/>
                  <a:pt x="4580303" y="83224"/>
                  <a:pt x="6164780" y="136351"/>
                </a:cubicBezTo>
                <a:cubicBezTo>
                  <a:pt x="6175983" y="128528"/>
                  <a:pt x="6172419" y="326204"/>
                  <a:pt x="6174128" y="380097"/>
                </a:cubicBezTo>
                <a:cubicBezTo>
                  <a:pt x="6150907" y="1219140"/>
                  <a:pt x="6123269" y="3319304"/>
                  <a:pt x="6025458" y="5170603"/>
                </a:cubicBezTo>
                <a:cubicBezTo>
                  <a:pt x="4749495" y="5170818"/>
                  <a:pt x="1803684" y="5098090"/>
                  <a:pt x="550169" y="5018512"/>
                </a:cubicBezTo>
                <a:lnTo>
                  <a:pt x="421477" y="5009858"/>
                </a:lnTo>
                <a:lnTo>
                  <a:pt x="92991" y="4857238"/>
                </a:lnTo>
                <a:lnTo>
                  <a:pt x="0" y="4817341"/>
                </a:lnTo>
                <a:lnTo>
                  <a:pt x="5212" y="4689916"/>
                </a:lnTo>
                <a:cubicBezTo>
                  <a:pt x="62369" y="3264627"/>
                  <a:pt x="137898" y="998491"/>
                  <a:pt x="194215" y="0"/>
                </a:cubicBezTo>
                <a:close/>
              </a:path>
            </a:pathLst>
          </a:custGeom>
          <a:blipFill>
            <a:blip r:embed="rId2">
              <a:alphaModFix amt="60000"/>
            </a:blip>
            <a:stretch>
              <a:fillRect/>
            </a:stretch>
          </a:blipFill>
        </p:spPr>
        <p:txBody>
          <a:bodyPr wrap="square">
            <a:noAutofit/>
          </a:bodyPr>
          <a:lstStyle>
            <a:lvl1pPr>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sp>
        <p:nvSpPr>
          <p:cNvPr id="18" name="Freeform: Shape 17">
            <a:extLst>
              <a:ext uri="{FF2B5EF4-FFF2-40B4-BE49-F238E27FC236}">
                <a16:creationId xmlns:a16="http://schemas.microsoft.com/office/drawing/2014/main" id="{014C0A5A-5E29-5179-0BFE-C6BDBDE1E6DE}"/>
              </a:ext>
            </a:extLst>
          </p:cNvPr>
          <p:cNvSpPr/>
          <p:nvPr/>
        </p:nvSpPr>
        <p:spPr>
          <a:xfrm rot="1478417">
            <a:off x="5226311" y="5728725"/>
            <a:ext cx="2131513" cy="1040024"/>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8" name="Group 27">
            <a:extLst>
              <a:ext uri="{FF2B5EF4-FFF2-40B4-BE49-F238E27FC236}">
                <a16:creationId xmlns:a16="http://schemas.microsoft.com/office/drawing/2014/main" id="{DF01B343-8EFD-4853-A5EB-49AFE61FB070}"/>
              </a:ext>
            </a:extLst>
          </p:cNvPr>
          <p:cNvGrpSpPr/>
          <p:nvPr/>
        </p:nvGrpSpPr>
        <p:grpSpPr>
          <a:xfrm>
            <a:off x="6096000" y="6050957"/>
            <a:ext cx="604535" cy="324056"/>
            <a:chOff x="5447388" y="3100610"/>
            <a:chExt cx="1500891" cy="804540"/>
          </a:xfrm>
        </p:grpSpPr>
        <p:sp>
          <p:nvSpPr>
            <p:cNvPr id="29" name="Oval 28">
              <a:extLst>
                <a:ext uri="{FF2B5EF4-FFF2-40B4-BE49-F238E27FC236}">
                  <a16:creationId xmlns:a16="http://schemas.microsoft.com/office/drawing/2014/main" id="{6B109EC9-0B66-D112-9A2F-6C049154B06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79DA0E32-2A9E-3DB7-EE9B-782A9838C27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a:extLst>
                <a:ext uri="{FF2B5EF4-FFF2-40B4-BE49-F238E27FC236}">
                  <a16:creationId xmlns:a16="http://schemas.microsoft.com/office/drawing/2014/main" id="{D1BEF5F2-194B-76C6-E20C-7BF4815080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11635AF6-8966-8100-A012-FF1979702490}"/>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72BC8D46-5871-31FD-7843-B208B6E68BFF}"/>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46587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C702D98-F007-4217-54BE-CF666380E56A}"/>
              </a:ext>
            </a:extLst>
          </p:cNvPr>
          <p:cNvSpPr/>
          <p:nvPr/>
        </p:nvSpPr>
        <p:spPr>
          <a:xfrm rot="10501542">
            <a:off x="1936564" y="5732033"/>
            <a:ext cx="2409819" cy="1099578"/>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742142 w 2920534"/>
              <a:gd name="connsiteY0" fmla="*/ 1390335 h 1560220"/>
              <a:gd name="connsiteX1" fmla="*/ 160426 w 2920534"/>
              <a:gd name="connsiteY1" fmla="*/ 590029 h 1560220"/>
              <a:gd name="connsiteX2" fmla="*/ 0 w 2920534"/>
              <a:gd name="connsiteY2" fmla="*/ 83887 h 1560220"/>
              <a:gd name="connsiteX3" fmla="*/ 618027 w 2920534"/>
              <a:gd name="connsiteY3" fmla="*/ 0 h 1560220"/>
              <a:gd name="connsiteX4" fmla="*/ 636459 w 2920534"/>
              <a:gd name="connsiteY4" fmla="*/ 142333 h 1560220"/>
              <a:gd name="connsiteX5" fmla="*/ 1121557 w 2920534"/>
              <a:gd name="connsiteY5" fmla="*/ 764841 h 1560220"/>
              <a:gd name="connsiteX6" fmla="*/ 1835368 w 2920534"/>
              <a:gd name="connsiteY6" fmla="*/ 767945 h 1560220"/>
              <a:gd name="connsiteX7" fmla="*/ 2170229 w 2920534"/>
              <a:gd name="connsiteY7" fmla="*/ 478752 h 1560220"/>
              <a:gd name="connsiteX8" fmla="*/ 2254549 w 2920534"/>
              <a:gd name="connsiteY8" fmla="*/ 23807 h 1560220"/>
              <a:gd name="connsiteX9" fmla="*/ 2920534 w 2920534"/>
              <a:gd name="connsiteY9" fmla="*/ 39276 h 1560220"/>
              <a:gd name="connsiteX10" fmla="*/ 2128040 w 2920534"/>
              <a:gd name="connsiteY10" fmla="*/ 1412939 h 1560220"/>
              <a:gd name="connsiteX11" fmla="*/ 742142 w 2920534"/>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4549 w 2913516"/>
              <a:gd name="connsiteY8" fmla="*/ 23807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3516" h="1560220">
                <a:moveTo>
                  <a:pt x="742142" y="1390335"/>
                </a:moveTo>
                <a:cubicBezTo>
                  <a:pt x="425816" y="1190875"/>
                  <a:pt x="253306" y="902358"/>
                  <a:pt x="160250" y="645859"/>
                </a:cubicBezTo>
                <a:cubicBezTo>
                  <a:pt x="67194" y="389360"/>
                  <a:pt x="12108" y="225479"/>
                  <a:pt x="0" y="83887"/>
                </a:cubicBezTo>
                <a:lnTo>
                  <a:pt x="618027" y="0"/>
                </a:lnTo>
                <a:lnTo>
                  <a:pt x="636459" y="142333"/>
                </a:lnTo>
                <a:cubicBezTo>
                  <a:pt x="683907" y="442220"/>
                  <a:pt x="921739" y="660572"/>
                  <a:pt x="1121557" y="764841"/>
                </a:cubicBezTo>
                <a:cubicBezTo>
                  <a:pt x="1321375" y="869110"/>
                  <a:pt x="1624402" y="845068"/>
                  <a:pt x="1835368" y="767945"/>
                </a:cubicBezTo>
                <a:cubicBezTo>
                  <a:pt x="1986803" y="697752"/>
                  <a:pt x="2098375" y="615429"/>
                  <a:pt x="2170229" y="478752"/>
                </a:cubicBezTo>
                <a:cubicBezTo>
                  <a:pt x="2230162" y="332585"/>
                  <a:pt x="2242066" y="175475"/>
                  <a:pt x="2259170" y="14971"/>
                </a:cubicBezTo>
                <a:lnTo>
                  <a:pt x="2913516" y="80446"/>
                </a:lnTo>
                <a:cubicBezTo>
                  <a:pt x="2891438" y="332946"/>
                  <a:pt x="2753271" y="1124828"/>
                  <a:pt x="2128040" y="1412939"/>
                </a:cubicBezTo>
                <a:cubicBezTo>
                  <a:pt x="1597853" y="1666223"/>
                  <a:pt x="1069085" y="1548465"/>
                  <a:pt x="742142" y="139033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761909" y="524414"/>
            <a:ext cx="5099448" cy="1456511"/>
          </a:xfrm>
        </p:spPr>
        <p:txBody>
          <a:bodyPr/>
          <a:lstStyle/>
          <a:p>
            <a:r>
              <a:rPr lang="es-ES"/>
              <a:t>Haga clic para modificar el estilo de título del patrón</a:t>
            </a:r>
            <a:endParaRPr lang="en-US" dirty="0"/>
          </a:p>
        </p:txBody>
      </p:sp>
      <p:sp>
        <p:nvSpPr>
          <p:cNvPr id="7" name="Picture Placeholder 12">
            <a:extLst>
              <a:ext uri="{FF2B5EF4-FFF2-40B4-BE49-F238E27FC236}">
                <a16:creationId xmlns:a16="http://schemas.microsoft.com/office/drawing/2014/main" id="{28F9C7CC-D823-5202-529E-0CE25F1FAD20}"/>
              </a:ext>
            </a:extLst>
          </p:cNvPr>
          <p:cNvSpPr>
            <a:spLocks noGrp="1"/>
          </p:cNvSpPr>
          <p:nvPr>
            <p:ph type="pic" sz="quarter" idx="13" hasCustomPrompt="1"/>
          </p:nvPr>
        </p:nvSpPr>
        <p:spPr>
          <a:xfrm>
            <a:off x="579267" y="2090182"/>
            <a:ext cx="3810250" cy="3691086"/>
          </a:xfrm>
          <a:custGeom>
            <a:avLst/>
            <a:gdLst>
              <a:gd name="connsiteX0" fmla="*/ 1733499 w 3643243"/>
              <a:gd name="connsiteY0" fmla="*/ 101 h 3529302"/>
              <a:gd name="connsiteX1" fmla="*/ 1879032 w 3643243"/>
              <a:gd name="connsiteY1" fmla="*/ 10137 h 3529302"/>
              <a:gd name="connsiteX2" fmla="*/ 3624111 w 3643243"/>
              <a:gd name="connsiteY2" fmla="*/ 1556495 h 3529302"/>
              <a:gd name="connsiteX3" fmla="*/ 2815655 w 3643243"/>
              <a:gd name="connsiteY3" fmla="*/ 3277800 h 3529302"/>
              <a:gd name="connsiteX4" fmla="*/ 1104347 w 3643243"/>
              <a:gd name="connsiteY4" fmla="*/ 3421282 h 3529302"/>
              <a:gd name="connsiteX5" fmla="*/ 158226 w 3643243"/>
              <a:gd name="connsiteY5" fmla="*/ 2495066 h 3529302"/>
              <a:gd name="connsiteX6" fmla="*/ 176604 w 3643243"/>
              <a:gd name="connsiteY6" fmla="*/ 970733 h 3529302"/>
              <a:gd name="connsiteX7" fmla="*/ 1733499 w 3643243"/>
              <a:gd name="connsiteY7" fmla="*/ 101 h 352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3243" h="3529302">
                <a:moveTo>
                  <a:pt x="1733499" y="101"/>
                </a:moveTo>
                <a:cubicBezTo>
                  <a:pt x="1781367" y="699"/>
                  <a:pt x="1829894" y="3965"/>
                  <a:pt x="1879032" y="10137"/>
                </a:cubicBezTo>
                <a:cubicBezTo>
                  <a:pt x="2843412" y="202782"/>
                  <a:pt x="3515202" y="911597"/>
                  <a:pt x="3624111" y="1556495"/>
                </a:cubicBezTo>
                <a:cubicBezTo>
                  <a:pt x="3733021" y="2201394"/>
                  <a:pt x="3365404" y="2931605"/>
                  <a:pt x="2815655" y="3277800"/>
                </a:cubicBezTo>
                <a:cubicBezTo>
                  <a:pt x="2265907" y="3623995"/>
                  <a:pt x="1547253" y="3551738"/>
                  <a:pt x="1104347" y="3421282"/>
                </a:cubicBezTo>
                <a:cubicBezTo>
                  <a:pt x="661443" y="3290825"/>
                  <a:pt x="312850" y="2903490"/>
                  <a:pt x="158226" y="2495066"/>
                </a:cubicBezTo>
                <a:cubicBezTo>
                  <a:pt x="3602" y="2086641"/>
                  <a:pt x="-110197" y="1384888"/>
                  <a:pt x="176604" y="970733"/>
                </a:cubicBezTo>
                <a:cubicBezTo>
                  <a:pt x="445480" y="582463"/>
                  <a:pt x="1015474" y="-8872"/>
                  <a:pt x="1733499" y="101"/>
                </a:cubicBezTo>
                <a:close/>
              </a:path>
            </a:pathLst>
          </a:custGeom>
          <a:blipFill>
            <a:blip r:embed="rId2">
              <a:alphaModFix amt="60000"/>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61909" y="1996540"/>
            <a:ext cx="5099448" cy="4082527"/>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61909" y="6356350"/>
            <a:ext cx="3172685" cy="365125"/>
          </a:xfrm>
        </p:spPr>
        <p:txBody>
          <a:body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sp>
        <p:nvSpPr>
          <p:cNvPr id="9" name="Star: 7 Points 2">
            <a:extLst>
              <a:ext uri="{FF2B5EF4-FFF2-40B4-BE49-F238E27FC236}">
                <a16:creationId xmlns:a16="http://schemas.microsoft.com/office/drawing/2014/main" id="{4D992FEB-30B5-0081-357C-23D9BD7B9108}"/>
              </a:ext>
            </a:extLst>
          </p:cNvPr>
          <p:cNvSpPr/>
          <p:nvPr/>
        </p:nvSpPr>
        <p:spPr>
          <a:xfrm rot="14040461">
            <a:off x="2721815" y="671469"/>
            <a:ext cx="2138987" cy="2029695"/>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68546 w 5102527"/>
              <a:gd name="connsiteY6" fmla="*/ 557980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349202 w 5283459"/>
              <a:gd name="connsiteY12" fmla="*/ 3472552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163959 w 5283459"/>
              <a:gd name="connsiteY12" fmla="*/ 3382797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993481"/>
              <a:gd name="connsiteX1" fmla="*/ 1612943 w 5283459"/>
              <a:gd name="connsiteY1" fmla="*/ 2131595 h 4993481"/>
              <a:gd name="connsiteX2" fmla="*/ 485508 w 5283459"/>
              <a:gd name="connsiteY2" fmla="*/ 933726 h 4993481"/>
              <a:gd name="connsiteX3" fmla="*/ 2253602 w 5283459"/>
              <a:gd name="connsiteY3" fmla="*/ 1457047 h 4993481"/>
              <a:gd name="connsiteX4" fmla="*/ 2767495 w 5283459"/>
              <a:gd name="connsiteY4" fmla="*/ 0 h 4993481"/>
              <a:gd name="connsiteX5" fmla="*/ 3119650 w 5283459"/>
              <a:gd name="connsiteY5" fmla="*/ 1641633 h 4993481"/>
              <a:gd name="connsiteX6" fmla="*/ 4668546 w 5283459"/>
              <a:gd name="connsiteY6" fmla="*/ 557980 h 4993481"/>
              <a:gd name="connsiteX7" fmla="*/ 4566662 w 5283459"/>
              <a:gd name="connsiteY7" fmla="*/ 855782 h 4993481"/>
              <a:gd name="connsiteX8" fmla="*/ 3783552 w 5283459"/>
              <a:gd name="connsiteY8" fmla="*/ 2109324 h 4993481"/>
              <a:gd name="connsiteX9" fmla="*/ 5283387 w 5283459"/>
              <a:gd name="connsiteY9" fmla="*/ 2288814 h 4993481"/>
              <a:gd name="connsiteX10" fmla="*/ 3863686 w 5283459"/>
              <a:gd name="connsiteY10" fmla="*/ 2811641 h 4993481"/>
              <a:gd name="connsiteX11" fmla="*/ 4828315 w 5283459"/>
              <a:gd name="connsiteY11" fmla="*/ 3987432 h 4993481"/>
              <a:gd name="connsiteX12" fmla="*/ 3163959 w 5283459"/>
              <a:gd name="connsiteY12" fmla="*/ 3382797 h 4993481"/>
              <a:gd name="connsiteX13" fmla="*/ 3087331 w 5283459"/>
              <a:gd name="connsiteY13" fmla="*/ 4992275 h 4993481"/>
              <a:gd name="connsiteX14" fmla="*/ 2321840 w 5283459"/>
              <a:gd name="connsiteY14" fmla="*/ 3521052 h 4993481"/>
              <a:gd name="connsiteX15" fmla="*/ 1092966 w 5283459"/>
              <a:gd name="connsiteY15" fmla="*/ 4437056 h 4993481"/>
              <a:gd name="connsiteX16" fmla="*/ 1577328 w 5283459"/>
              <a:gd name="connsiteY16" fmla="*/ 2981795 h 4993481"/>
              <a:gd name="connsiteX17" fmla="*/ 1 w 5283459"/>
              <a:gd name="connsiteY17" fmla="*/ 2871567 h 4993481"/>
              <a:gd name="connsiteX0" fmla="*/ 1 w 5283459"/>
              <a:gd name="connsiteY0" fmla="*/ 2871567 h 4993411"/>
              <a:gd name="connsiteX1" fmla="*/ 1612943 w 5283459"/>
              <a:gd name="connsiteY1" fmla="*/ 2131595 h 4993411"/>
              <a:gd name="connsiteX2" fmla="*/ 485508 w 5283459"/>
              <a:gd name="connsiteY2" fmla="*/ 933726 h 4993411"/>
              <a:gd name="connsiteX3" fmla="*/ 2253602 w 5283459"/>
              <a:gd name="connsiteY3" fmla="*/ 1457047 h 4993411"/>
              <a:gd name="connsiteX4" fmla="*/ 2767495 w 5283459"/>
              <a:gd name="connsiteY4" fmla="*/ 0 h 4993411"/>
              <a:gd name="connsiteX5" fmla="*/ 3119650 w 5283459"/>
              <a:gd name="connsiteY5" fmla="*/ 1641633 h 4993411"/>
              <a:gd name="connsiteX6" fmla="*/ 4668546 w 5283459"/>
              <a:gd name="connsiteY6" fmla="*/ 557980 h 4993411"/>
              <a:gd name="connsiteX7" fmla="*/ 4566662 w 5283459"/>
              <a:gd name="connsiteY7" fmla="*/ 855782 h 4993411"/>
              <a:gd name="connsiteX8" fmla="*/ 3783552 w 5283459"/>
              <a:gd name="connsiteY8" fmla="*/ 2109324 h 4993411"/>
              <a:gd name="connsiteX9" fmla="*/ 5283387 w 5283459"/>
              <a:gd name="connsiteY9" fmla="*/ 2288814 h 4993411"/>
              <a:gd name="connsiteX10" fmla="*/ 3863686 w 5283459"/>
              <a:gd name="connsiteY10" fmla="*/ 2811641 h 4993411"/>
              <a:gd name="connsiteX11" fmla="*/ 4828315 w 5283459"/>
              <a:gd name="connsiteY11" fmla="*/ 3987432 h 4993411"/>
              <a:gd name="connsiteX12" fmla="*/ 3163959 w 5283459"/>
              <a:gd name="connsiteY12" fmla="*/ 3382797 h 4993411"/>
              <a:gd name="connsiteX13" fmla="*/ 3087331 w 5283459"/>
              <a:gd name="connsiteY13" fmla="*/ 4992275 h 4993411"/>
              <a:gd name="connsiteX14" fmla="*/ 2321840 w 5283459"/>
              <a:gd name="connsiteY14" fmla="*/ 3521052 h 4993411"/>
              <a:gd name="connsiteX15" fmla="*/ 1092966 w 5283459"/>
              <a:gd name="connsiteY15" fmla="*/ 4437056 h 4993411"/>
              <a:gd name="connsiteX16" fmla="*/ 1577328 w 5283459"/>
              <a:gd name="connsiteY16" fmla="*/ 2981795 h 4993411"/>
              <a:gd name="connsiteX17" fmla="*/ 1 w 5283459"/>
              <a:gd name="connsiteY17" fmla="*/ 2871567 h 4993411"/>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180755 w 5283459"/>
              <a:gd name="connsiteY3" fmla="*/ 1529671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3163959 w 5283459"/>
              <a:gd name="connsiteY13" fmla="*/ 3402890 h 5013502"/>
              <a:gd name="connsiteX14" fmla="*/ 3087331 w 5283459"/>
              <a:gd name="connsiteY14" fmla="*/ 5012368 h 5013502"/>
              <a:gd name="connsiteX15" fmla="*/ 2321840 w 5283459"/>
              <a:gd name="connsiteY15" fmla="*/ 3541145 h 5013502"/>
              <a:gd name="connsiteX16" fmla="*/ 1092966 w 5283459"/>
              <a:gd name="connsiteY16" fmla="*/ 4457149 h 5013502"/>
              <a:gd name="connsiteX17" fmla="*/ 1577328 w 5283459"/>
              <a:gd name="connsiteY17" fmla="*/ 3001888 h 5013502"/>
              <a:gd name="connsiteX18" fmla="*/ 1 w 5283459"/>
              <a:gd name="connsiteY18"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94311 w 5283459"/>
              <a:gd name="connsiteY13" fmla="*/ 4082278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83459" h="5013498">
                <a:moveTo>
                  <a:pt x="1" y="2891660"/>
                </a:moveTo>
                <a:cubicBezTo>
                  <a:pt x="421402" y="2605038"/>
                  <a:pt x="1175071" y="2362267"/>
                  <a:pt x="1612943" y="2151688"/>
                </a:cubicBezTo>
                <a:cubicBezTo>
                  <a:pt x="1425135" y="1952100"/>
                  <a:pt x="548845" y="1144911"/>
                  <a:pt x="485508" y="953819"/>
                </a:cubicBezTo>
                <a:cubicBezTo>
                  <a:pt x="427904" y="900429"/>
                  <a:pt x="2084153" y="1530900"/>
                  <a:pt x="2180755" y="1549764"/>
                </a:cubicBezTo>
                <a:cubicBezTo>
                  <a:pt x="2277889" y="1527089"/>
                  <a:pt x="2436580" y="802670"/>
                  <a:pt x="2534370" y="547725"/>
                </a:cubicBezTo>
                <a:cubicBezTo>
                  <a:pt x="2632160" y="292780"/>
                  <a:pt x="2737746" y="-92410"/>
                  <a:pt x="2767495" y="20093"/>
                </a:cubicBezTo>
                <a:cubicBezTo>
                  <a:pt x="2961050" y="599763"/>
                  <a:pt x="2993754" y="1272211"/>
                  <a:pt x="3119650" y="1661726"/>
                </a:cubicBezTo>
                <a:cubicBezTo>
                  <a:pt x="3607738" y="1302543"/>
                  <a:pt x="4483716" y="544360"/>
                  <a:pt x="4668546" y="578073"/>
                </a:cubicBezTo>
                <a:cubicBezTo>
                  <a:pt x="4748271" y="558769"/>
                  <a:pt x="4702521" y="681319"/>
                  <a:pt x="4566662" y="875875"/>
                </a:cubicBezTo>
                <a:cubicBezTo>
                  <a:pt x="4449964" y="1053206"/>
                  <a:pt x="3900250" y="1952086"/>
                  <a:pt x="3783552" y="2129417"/>
                </a:cubicBezTo>
                <a:cubicBezTo>
                  <a:pt x="4118941" y="2172370"/>
                  <a:pt x="5151874" y="2205688"/>
                  <a:pt x="5283387" y="2308907"/>
                </a:cubicBezTo>
                <a:cubicBezTo>
                  <a:pt x="5292719" y="2451144"/>
                  <a:pt x="4403169" y="2588018"/>
                  <a:pt x="3863686" y="2831734"/>
                </a:cubicBezTo>
                <a:cubicBezTo>
                  <a:pt x="4058045" y="3075911"/>
                  <a:pt x="4536177" y="3608438"/>
                  <a:pt x="4828315" y="4007525"/>
                </a:cubicBezTo>
                <a:cubicBezTo>
                  <a:pt x="4911639" y="4126610"/>
                  <a:pt x="4971704" y="4183050"/>
                  <a:pt x="4694311" y="4082278"/>
                </a:cubicBezTo>
                <a:cubicBezTo>
                  <a:pt x="4416918" y="3981506"/>
                  <a:pt x="3318923" y="3462909"/>
                  <a:pt x="3163959" y="3402890"/>
                </a:cubicBezTo>
                <a:cubicBezTo>
                  <a:pt x="3117583" y="3718197"/>
                  <a:pt x="3168162" y="4723566"/>
                  <a:pt x="3087331" y="5012368"/>
                </a:cubicBezTo>
                <a:cubicBezTo>
                  <a:pt x="2951036" y="5060838"/>
                  <a:pt x="2342026" y="3535238"/>
                  <a:pt x="2321840" y="3541145"/>
                </a:cubicBezTo>
                <a:cubicBezTo>
                  <a:pt x="2151792" y="3590905"/>
                  <a:pt x="1238296" y="4593232"/>
                  <a:pt x="1092966" y="4457149"/>
                </a:cubicBezTo>
                <a:cubicBezTo>
                  <a:pt x="1167837" y="3979267"/>
                  <a:pt x="1449412" y="3441881"/>
                  <a:pt x="1577328" y="3001888"/>
                </a:cubicBezTo>
                <a:cubicBezTo>
                  <a:pt x="1489335" y="2930557"/>
                  <a:pt x="52036" y="3028476"/>
                  <a:pt x="1" y="289166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5340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646981"/>
            <a:ext cx="3924475" cy="1774821"/>
          </a:xfrm>
        </p:spPr>
        <p:txBody>
          <a:bodyPr/>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437418"/>
            <a:ext cx="3924475" cy="3615909"/>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Picture Placeholder 6">
            <a:extLst>
              <a:ext uri="{FF2B5EF4-FFF2-40B4-BE49-F238E27FC236}">
                <a16:creationId xmlns:a16="http://schemas.microsoft.com/office/drawing/2014/main" id="{1D1D621C-D743-9FD4-3A9F-E53834521BDD}"/>
              </a:ext>
            </a:extLst>
          </p:cNvPr>
          <p:cNvSpPr>
            <a:spLocks noGrp="1"/>
          </p:cNvSpPr>
          <p:nvPr>
            <p:ph type="pic" sz="quarter" idx="13" hasCustomPrompt="1"/>
          </p:nvPr>
        </p:nvSpPr>
        <p:spPr>
          <a:xfrm>
            <a:off x="5630779" y="1"/>
            <a:ext cx="6561221" cy="6857999"/>
          </a:xfrm>
          <a:custGeom>
            <a:avLst/>
            <a:gdLst>
              <a:gd name="connsiteX0" fmla="*/ 163902 w 6576203"/>
              <a:gd name="connsiteY0" fmla="*/ 0 h 6857999"/>
              <a:gd name="connsiteX1" fmla="*/ 6576203 w 6576203"/>
              <a:gd name="connsiteY1" fmla="*/ 0 h 6857999"/>
              <a:gd name="connsiteX2" fmla="*/ 6576203 w 6576203"/>
              <a:gd name="connsiteY2" fmla="*/ 6857999 h 6857999"/>
              <a:gd name="connsiteX3" fmla="*/ 0 w 6576203"/>
              <a:gd name="connsiteY3" fmla="*/ 6857999 h 6857999"/>
              <a:gd name="connsiteX4" fmla="*/ 163902 w 6576203"/>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03" h="6857999">
                <a:moveTo>
                  <a:pt x="163902" y="0"/>
                </a:moveTo>
                <a:lnTo>
                  <a:pt x="6576203" y="0"/>
                </a:lnTo>
                <a:lnTo>
                  <a:pt x="6576203" y="6857999"/>
                </a:lnTo>
                <a:lnTo>
                  <a:pt x="0" y="6857999"/>
                </a:lnTo>
                <a:cubicBezTo>
                  <a:pt x="129396" y="5080957"/>
                  <a:pt x="-17253" y="1388853"/>
                  <a:pt x="163902"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0790" y="6341919"/>
            <a:ext cx="2649449" cy="365125"/>
          </a:xfrm>
        </p:spPr>
        <p:txBody>
          <a:body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350239" y="6356350"/>
            <a:ext cx="1267193" cy="365125"/>
          </a:xfrm>
        </p:spPr>
        <p:txBody>
          <a:body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799288" y="6356350"/>
            <a:ext cx="491834" cy="365125"/>
          </a:xfrm>
        </p:spPr>
        <p:txBody>
          <a:body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24885123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530973"/>
            <a:ext cx="5395210" cy="1456511"/>
          </a:xfrm>
        </p:spPr>
        <p:txBody>
          <a:bodyPr/>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003099"/>
            <a:ext cx="5395210" cy="4016701"/>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6" name="Picture Placeholder 6">
            <a:extLst>
              <a:ext uri="{FF2B5EF4-FFF2-40B4-BE49-F238E27FC236}">
                <a16:creationId xmlns:a16="http://schemas.microsoft.com/office/drawing/2014/main" id="{F7C14F03-5F69-CD7A-5E41-41F01F7E1B25}"/>
              </a:ext>
            </a:extLst>
          </p:cNvPr>
          <p:cNvSpPr>
            <a:spLocks noGrp="1"/>
          </p:cNvSpPr>
          <p:nvPr>
            <p:ph type="pic" sz="quarter" idx="13" hasCustomPrompt="1"/>
          </p:nvPr>
        </p:nvSpPr>
        <p:spPr>
          <a:xfrm rot="21445552">
            <a:off x="6850601" y="1238846"/>
            <a:ext cx="4920503" cy="5710219"/>
          </a:xfrm>
          <a:custGeom>
            <a:avLst/>
            <a:gdLst>
              <a:gd name="connsiteX0" fmla="*/ 411479 w 4071298"/>
              <a:gd name="connsiteY0" fmla="*/ 0 h 4927971"/>
              <a:gd name="connsiteX1" fmla="*/ 4066810 w 4071298"/>
              <a:gd name="connsiteY1" fmla="*/ 297084 h 4927971"/>
              <a:gd name="connsiteX2" fmla="*/ 3830054 w 4071298"/>
              <a:gd name="connsiteY2" fmla="*/ 3228906 h 4927971"/>
              <a:gd name="connsiteX3" fmla="*/ 3682055 w 4071298"/>
              <a:gd name="connsiteY3" fmla="*/ 4820224 h 4927971"/>
              <a:gd name="connsiteX4" fmla="*/ 3667113 w 4071298"/>
              <a:gd name="connsiteY4" fmla="*/ 4927971 h 4927971"/>
              <a:gd name="connsiteX5" fmla="*/ 0 w 4071298"/>
              <a:gd name="connsiteY5" fmla="*/ 4680097 h 4927971"/>
              <a:gd name="connsiteX6" fmla="*/ 411479 w 4071298"/>
              <a:gd name="connsiteY6" fmla="*/ 0 h 492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298" h="4927971">
                <a:moveTo>
                  <a:pt x="411479" y="0"/>
                </a:moveTo>
                <a:lnTo>
                  <a:pt x="4066810" y="297084"/>
                </a:lnTo>
                <a:cubicBezTo>
                  <a:pt x="4106050" y="347981"/>
                  <a:pt x="3876383" y="2404020"/>
                  <a:pt x="3830054" y="3228906"/>
                </a:cubicBezTo>
                <a:cubicBezTo>
                  <a:pt x="3794913" y="3746516"/>
                  <a:pt x="3746275" y="4289908"/>
                  <a:pt x="3682055" y="4820224"/>
                </a:cubicBezTo>
                <a:lnTo>
                  <a:pt x="3667113" y="4927971"/>
                </a:lnTo>
                <a:lnTo>
                  <a:pt x="0" y="4680097"/>
                </a:lnTo>
                <a:cubicBezTo>
                  <a:pt x="63787" y="3377506"/>
                  <a:pt x="224565" y="1779657"/>
                  <a:pt x="41147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294911" y="6356350"/>
            <a:ext cx="1801089" cy="365125"/>
          </a:xfrm>
        </p:spPr>
        <p:txBody>
          <a:body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A45378A0-15A4-5C41-881B-799833271D57}" type="slidenum">
              <a:rPr lang="es-ES_tradnl" smtClean="0"/>
              <a:t>‹Nº›</a:t>
            </a:fld>
            <a:endParaRPr lang="es-ES_tradnl"/>
          </a:p>
        </p:txBody>
      </p:sp>
      <p:sp>
        <p:nvSpPr>
          <p:cNvPr id="17" name="Freeform: Shape 16">
            <a:extLst>
              <a:ext uri="{FF2B5EF4-FFF2-40B4-BE49-F238E27FC236}">
                <a16:creationId xmlns:a16="http://schemas.microsoft.com/office/drawing/2014/main" id="{CCAB591D-BAA9-AC99-31C1-486B4E5000CC}"/>
              </a:ext>
            </a:extLst>
          </p:cNvPr>
          <p:cNvSpPr/>
          <p:nvPr/>
        </p:nvSpPr>
        <p:spPr>
          <a:xfrm rot="20950976">
            <a:off x="10293274" y="488579"/>
            <a:ext cx="1998763" cy="950307"/>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91884"/>
              <a:gd name="connsiteX1" fmla="*/ 116789 w 2876897"/>
              <a:gd name="connsiteY1" fmla="*/ 590029 h 1591884"/>
              <a:gd name="connsiteX2" fmla="*/ 0 w 2876897"/>
              <a:gd name="connsiteY2" fmla="*/ 83689 h 1591884"/>
              <a:gd name="connsiteX3" fmla="*/ 574390 w 2876897"/>
              <a:gd name="connsiteY3" fmla="*/ 0 h 1591884"/>
              <a:gd name="connsiteX4" fmla="*/ 592822 w 2876897"/>
              <a:gd name="connsiteY4" fmla="*/ 142333 h 1591884"/>
              <a:gd name="connsiteX5" fmla="*/ 1077920 w 2876897"/>
              <a:gd name="connsiteY5" fmla="*/ 764841 h 1591884"/>
              <a:gd name="connsiteX6" fmla="*/ 1791731 w 2876897"/>
              <a:gd name="connsiteY6" fmla="*/ 767945 h 1591884"/>
              <a:gd name="connsiteX7" fmla="*/ 2126592 w 2876897"/>
              <a:gd name="connsiteY7" fmla="*/ 478752 h 1591884"/>
              <a:gd name="connsiteX8" fmla="*/ 2210912 w 2876897"/>
              <a:gd name="connsiteY8" fmla="*/ 23807 h 1591884"/>
              <a:gd name="connsiteX9" fmla="*/ 2876897 w 2876897"/>
              <a:gd name="connsiteY9" fmla="*/ 39276 h 1591884"/>
              <a:gd name="connsiteX10" fmla="*/ 2096211 w 2876897"/>
              <a:gd name="connsiteY10" fmla="*/ 1461348 h 1591884"/>
              <a:gd name="connsiteX11" fmla="*/ 698505 w 2876897"/>
              <a:gd name="connsiteY11" fmla="*/ 1390335 h 1591884"/>
              <a:gd name="connsiteX0" fmla="*/ 698505 w 2876897"/>
              <a:gd name="connsiteY0" fmla="*/ 1390335 h 1549509"/>
              <a:gd name="connsiteX1" fmla="*/ 116789 w 2876897"/>
              <a:gd name="connsiteY1" fmla="*/ 590029 h 1549509"/>
              <a:gd name="connsiteX2" fmla="*/ 0 w 2876897"/>
              <a:gd name="connsiteY2" fmla="*/ 83689 h 1549509"/>
              <a:gd name="connsiteX3" fmla="*/ 574390 w 2876897"/>
              <a:gd name="connsiteY3" fmla="*/ 0 h 1549509"/>
              <a:gd name="connsiteX4" fmla="*/ 592822 w 2876897"/>
              <a:gd name="connsiteY4" fmla="*/ 142333 h 1549509"/>
              <a:gd name="connsiteX5" fmla="*/ 1077920 w 2876897"/>
              <a:gd name="connsiteY5" fmla="*/ 764841 h 1549509"/>
              <a:gd name="connsiteX6" fmla="*/ 1791731 w 2876897"/>
              <a:gd name="connsiteY6" fmla="*/ 767945 h 1549509"/>
              <a:gd name="connsiteX7" fmla="*/ 2126592 w 2876897"/>
              <a:gd name="connsiteY7" fmla="*/ 478752 h 1549509"/>
              <a:gd name="connsiteX8" fmla="*/ 2210912 w 2876897"/>
              <a:gd name="connsiteY8" fmla="*/ 23807 h 1549509"/>
              <a:gd name="connsiteX9" fmla="*/ 2876897 w 2876897"/>
              <a:gd name="connsiteY9" fmla="*/ 39276 h 1549509"/>
              <a:gd name="connsiteX10" fmla="*/ 2096211 w 2876897"/>
              <a:gd name="connsiteY10" fmla="*/ 1461348 h 1549509"/>
              <a:gd name="connsiteX11" fmla="*/ 698505 w 2876897"/>
              <a:gd name="connsiteY11" fmla="*/ 1390335 h 154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6897" h="1549509">
                <a:moveTo>
                  <a:pt x="698505" y="1390335"/>
                </a:moveTo>
                <a:cubicBezTo>
                  <a:pt x="382179" y="1190875"/>
                  <a:pt x="233206" y="807803"/>
                  <a:pt x="116789" y="590029"/>
                </a:cubicBezTo>
                <a:cubicBezTo>
                  <a:pt x="372" y="372255"/>
                  <a:pt x="12108" y="225281"/>
                  <a:pt x="0" y="83689"/>
                </a:cubicBezTo>
                <a:lnTo>
                  <a:pt x="574390" y="0"/>
                </a:lnTo>
                <a:lnTo>
                  <a:pt x="592822" y="142333"/>
                </a:lnTo>
                <a:cubicBezTo>
                  <a:pt x="640270" y="442220"/>
                  <a:pt x="878102" y="660572"/>
                  <a:pt x="1077920" y="764841"/>
                </a:cubicBezTo>
                <a:cubicBezTo>
                  <a:pt x="1277738" y="869110"/>
                  <a:pt x="1580765" y="845068"/>
                  <a:pt x="1791731" y="767945"/>
                </a:cubicBezTo>
                <a:cubicBezTo>
                  <a:pt x="1909457" y="671038"/>
                  <a:pt x="2056108" y="596953"/>
                  <a:pt x="2126592" y="478752"/>
                </a:cubicBezTo>
                <a:cubicBezTo>
                  <a:pt x="2186525" y="332585"/>
                  <a:pt x="2227007" y="164432"/>
                  <a:pt x="2210912" y="23807"/>
                </a:cubicBezTo>
                <a:lnTo>
                  <a:pt x="2876897" y="39276"/>
                </a:lnTo>
                <a:cubicBezTo>
                  <a:pt x="2854819" y="291776"/>
                  <a:pt x="2721442" y="1173237"/>
                  <a:pt x="2096211" y="1461348"/>
                </a:cubicBezTo>
                <a:cubicBezTo>
                  <a:pt x="1609321" y="1617817"/>
                  <a:pt x="1025448" y="1548465"/>
                  <a:pt x="698505" y="1390335"/>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4650927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530973"/>
            <a:ext cx="5395210" cy="1456511"/>
          </a:xfrm>
        </p:spPr>
        <p:txBody>
          <a:bodyPr/>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99660" y="2003099"/>
            <a:ext cx="5395210" cy="4016701"/>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22" name="Picture Placeholder 21">
            <a:extLst>
              <a:ext uri="{FF2B5EF4-FFF2-40B4-BE49-F238E27FC236}">
                <a16:creationId xmlns:a16="http://schemas.microsoft.com/office/drawing/2014/main" id="{28BC5525-CF2B-61B7-2A74-6DE992B6BCDC}"/>
              </a:ext>
            </a:extLst>
          </p:cNvPr>
          <p:cNvSpPr>
            <a:spLocks noGrp="1"/>
          </p:cNvSpPr>
          <p:nvPr>
            <p:ph type="pic" sz="quarter" idx="13" hasCustomPrompt="1"/>
          </p:nvPr>
        </p:nvSpPr>
        <p:spPr>
          <a:xfrm rot="21429196">
            <a:off x="6624315" y="183622"/>
            <a:ext cx="5543342" cy="6080538"/>
          </a:xfrm>
          <a:custGeom>
            <a:avLst/>
            <a:gdLst>
              <a:gd name="connsiteX0" fmla="*/ 516568 w 5543342"/>
              <a:gd name="connsiteY0" fmla="*/ 0 h 6080538"/>
              <a:gd name="connsiteX1" fmla="*/ 5542764 w 5543342"/>
              <a:gd name="connsiteY1" fmla="*/ 510009 h 6080538"/>
              <a:gd name="connsiteX2" fmla="*/ 5340089 w 5543342"/>
              <a:gd name="connsiteY2" fmla="*/ 3610175 h 6080538"/>
              <a:gd name="connsiteX3" fmla="*/ 5118358 w 5543342"/>
              <a:gd name="connsiteY3" fmla="*/ 6080538 h 6080538"/>
              <a:gd name="connsiteX4" fmla="*/ 1287318 w 5543342"/>
              <a:gd name="connsiteY4" fmla="*/ 5769564 h 6080538"/>
              <a:gd name="connsiteX5" fmla="*/ 1291721 w 5543342"/>
              <a:gd name="connsiteY5" fmla="*/ 5758465 h 6080538"/>
              <a:gd name="connsiteX6" fmla="*/ 1332268 w 5543342"/>
              <a:gd name="connsiteY6" fmla="*/ 5554724 h 6080538"/>
              <a:gd name="connsiteX7" fmla="*/ 1006825 w 5543342"/>
              <a:gd name="connsiteY7" fmla="*/ 4870534 h 6080538"/>
              <a:gd name="connsiteX8" fmla="*/ 420574 w 5543342"/>
              <a:gd name="connsiteY8" fmla="*/ 4651036 h 6080538"/>
              <a:gd name="connsiteX9" fmla="*/ 16166 w 5543342"/>
              <a:gd name="connsiteY9" fmla="*/ 4725372 h 6080538"/>
              <a:gd name="connsiteX10" fmla="*/ 0 w 5543342"/>
              <a:gd name="connsiteY10" fmla="*/ 4733953 h 6080538"/>
              <a:gd name="connsiteX11" fmla="*/ 25673 w 5543342"/>
              <a:gd name="connsiteY11" fmla="*/ 4477145 h 6080538"/>
              <a:gd name="connsiteX12" fmla="*/ 268217 w 5543342"/>
              <a:gd name="connsiteY12" fmla="*/ 2031585 h 6080538"/>
              <a:gd name="connsiteX13" fmla="*/ 494239 w 5543342"/>
              <a:gd name="connsiteY13" fmla="*/ 128602 h 608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3342" h="6080538">
                <a:moveTo>
                  <a:pt x="516568" y="0"/>
                </a:moveTo>
                <a:lnTo>
                  <a:pt x="5542764" y="510009"/>
                </a:lnTo>
                <a:cubicBezTo>
                  <a:pt x="5553671" y="891546"/>
                  <a:pt x="5407648" y="2576786"/>
                  <a:pt x="5340089" y="3610175"/>
                </a:cubicBezTo>
                <a:cubicBezTo>
                  <a:pt x="5278007" y="4570989"/>
                  <a:pt x="5231601" y="5375940"/>
                  <a:pt x="5118358" y="6080538"/>
                </a:cubicBezTo>
                <a:lnTo>
                  <a:pt x="1287318" y="5769564"/>
                </a:lnTo>
                <a:lnTo>
                  <a:pt x="1291721" y="5758465"/>
                </a:lnTo>
                <a:cubicBezTo>
                  <a:pt x="1317526" y="5680617"/>
                  <a:pt x="1331151" y="5609386"/>
                  <a:pt x="1332268" y="5554724"/>
                </a:cubicBezTo>
                <a:cubicBezTo>
                  <a:pt x="1336735" y="5336075"/>
                  <a:pt x="1158774" y="5021148"/>
                  <a:pt x="1006825" y="4870534"/>
                </a:cubicBezTo>
                <a:cubicBezTo>
                  <a:pt x="854876" y="4719919"/>
                  <a:pt x="606104" y="4621003"/>
                  <a:pt x="420574" y="4651036"/>
                </a:cubicBezTo>
                <a:cubicBezTo>
                  <a:pt x="304618" y="4669807"/>
                  <a:pt x="163887" y="4661920"/>
                  <a:pt x="16166" y="4725372"/>
                </a:cubicBezTo>
                <a:lnTo>
                  <a:pt x="0" y="4733953"/>
                </a:lnTo>
                <a:lnTo>
                  <a:pt x="25673" y="4477145"/>
                </a:lnTo>
                <a:cubicBezTo>
                  <a:pt x="109984" y="3645971"/>
                  <a:pt x="226715" y="2587322"/>
                  <a:pt x="268217" y="2031585"/>
                </a:cubicBezTo>
                <a:cubicBezTo>
                  <a:pt x="323179" y="1411943"/>
                  <a:pt x="397647" y="762029"/>
                  <a:pt x="494239" y="12860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3172685" cy="365125"/>
          </a:xfrm>
        </p:spPr>
        <p:txBody>
          <a:body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9552711" y="6356350"/>
            <a:ext cx="1801089" cy="365125"/>
          </a:xfrm>
        </p:spPr>
        <p:txBody>
          <a:body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A45378A0-15A4-5C41-881B-799833271D57}" type="slidenum">
              <a:rPr lang="es-ES_tradnl" smtClean="0"/>
              <a:t>‹Nº›</a:t>
            </a:fld>
            <a:endParaRPr lang="es-ES_tradnl"/>
          </a:p>
        </p:txBody>
      </p:sp>
      <p:sp>
        <p:nvSpPr>
          <p:cNvPr id="20" name="Oval 28">
            <a:extLst>
              <a:ext uri="{FF2B5EF4-FFF2-40B4-BE49-F238E27FC236}">
                <a16:creationId xmlns:a16="http://schemas.microsoft.com/office/drawing/2014/main" id="{1B4BC684-4AF2-808F-7211-8B63C550A059}"/>
              </a:ext>
            </a:extLst>
          </p:cNvPr>
          <p:cNvSpPr/>
          <p:nvPr/>
        </p:nvSpPr>
        <p:spPr>
          <a:xfrm rot="2599426">
            <a:off x="6252667" y="4935505"/>
            <a:ext cx="1800041" cy="1775781"/>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CE8AB87-6DEE-5CAA-3E21-056B4B855423}"/>
              </a:ext>
            </a:extLst>
          </p:cNvPr>
          <p:cNvGrpSpPr/>
          <p:nvPr/>
        </p:nvGrpSpPr>
        <p:grpSpPr>
          <a:xfrm flipH="1">
            <a:off x="6891213" y="5570054"/>
            <a:ext cx="626222" cy="449746"/>
            <a:chOff x="10056508" y="3477013"/>
            <a:chExt cx="713092" cy="512135"/>
          </a:xfrm>
        </p:grpSpPr>
        <p:sp>
          <p:nvSpPr>
            <p:cNvPr id="34" name="Freeform: Shape 13">
              <a:extLst>
                <a:ext uri="{FF2B5EF4-FFF2-40B4-BE49-F238E27FC236}">
                  <a16:creationId xmlns:a16="http://schemas.microsoft.com/office/drawing/2014/main" id="{2C30964C-23D6-6A1F-9B3D-211EE16A296B}"/>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22C6CE2-D5F6-D391-6769-2FA1C4CDD625}"/>
                </a:ext>
              </a:extLst>
            </p:cNvPr>
            <p:cNvSpPr/>
            <p:nvPr/>
          </p:nvSpPr>
          <p:spPr>
            <a:xfrm flipH="1">
              <a:off x="10462097" y="3477013"/>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15">
              <a:extLst>
                <a:ext uri="{FF2B5EF4-FFF2-40B4-BE49-F238E27FC236}">
                  <a16:creationId xmlns:a16="http://schemas.microsoft.com/office/drawing/2014/main" id="{8A70E6DA-2CCB-333F-CF01-25091DD49D9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a:extLst>
                <a:ext uri="{FF2B5EF4-FFF2-40B4-BE49-F238E27FC236}">
                  <a16:creationId xmlns:a16="http://schemas.microsoft.com/office/drawing/2014/main" id="{7032E2D2-EED1-81D7-BCB0-617356BCDEAA}"/>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17">
              <a:extLst>
                <a:ext uri="{FF2B5EF4-FFF2-40B4-BE49-F238E27FC236}">
                  <a16:creationId xmlns:a16="http://schemas.microsoft.com/office/drawing/2014/main" id="{7D4E2E0E-0263-345D-95F4-1DBE004F10AD}"/>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288668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4088" y="345440"/>
            <a:ext cx="6472566" cy="1133246"/>
          </a:xfrm>
        </p:spPr>
        <p:txBody>
          <a:bodyPr/>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4089" y="1494301"/>
            <a:ext cx="6472566" cy="4601699"/>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4088" y="6356350"/>
            <a:ext cx="3242623" cy="365125"/>
          </a:xfrm>
        </p:spPr>
        <p:txBody>
          <a:body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740976" y="6356350"/>
            <a:ext cx="1801089" cy="365125"/>
          </a:xfrm>
        </p:spPr>
        <p:txBody>
          <a:body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644241" y="6356350"/>
            <a:ext cx="547255" cy="365125"/>
          </a:xfrm>
        </p:spPr>
        <p:txBody>
          <a:bodyPr/>
          <a:lstStyle/>
          <a:p>
            <a:fld id="{A45378A0-15A4-5C41-881B-799833271D57}" type="slidenum">
              <a:rPr lang="es-ES_tradnl" smtClean="0"/>
              <a:t>‹Nº›</a:t>
            </a:fld>
            <a:endParaRPr lang="es-ES_tradnl"/>
          </a:p>
        </p:txBody>
      </p:sp>
      <p:sp>
        <p:nvSpPr>
          <p:cNvPr id="11" name="Picture Placeholder 10">
            <a:extLst>
              <a:ext uri="{FF2B5EF4-FFF2-40B4-BE49-F238E27FC236}">
                <a16:creationId xmlns:a16="http://schemas.microsoft.com/office/drawing/2014/main" id="{BC4E015C-42DC-76ED-17D3-98FEDC30D753}"/>
              </a:ext>
            </a:extLst>
          </p:cNvPr>
          <p:cNvSpPr>
            <a:spLocks noGrp="1"/>
          </p:cNvSpPr>
          <p:nvPr>
            <p:ph type="pic" sz="quarter" idx="13" hasCustomPrompt="1"/>
          </p:nvPr>
        </p:nvSpPr>
        <p:spPr>
          <a:xfrm>
            <a:off x="8044872" y="0"/>
            <a:ext cx="4147127" cy="6858000"/>
          </a:xfrm>
          <a:custGeom>
            <a:avLst/>
            <a:gdLst>
              <a:gd name="connsiteX0" fmla="*/ 120263 w 6271682"/>
              <a:gd name="connsiteY0" fmla="*/ 0 h 6858000"/>
              <a:gd name="connsiteX1" fmla="*/ 6271682 w 6271682"/>
              <a:gd name="connsiteY1" fmla="*/ 0 h 6858000"/>
              <a:gd name="connsiteX2" fmla="*/ 6271682 w 6271682"/>
              <a:gd name="connsiteY2" fmla="*/ 6858000 h 6858000"/>
              <a:gd name="connsiteX3" fmla="*/ 27900 w 6271682"/>
              <a:gd name="connsiteY3" fmla="*/ 6858000 h 6858000"/>
              <a:gd name="connsiteX4" fmla="*/ 120263 w 627168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682" h="6858000">
                <a:moveTo>
                  <a:pt x="120263" y="0"/>
                </a:moveTo>
                <a:lnTo>
                  <a:pt x="6271682" y="0"/>
                </a:lnTo>
                <a:lnTo>
                  <a:pt x="6271682" y="6858000"/>
                </a:lnTo>
                <a:lnTo>
                  <a:pt x="27900" y="6858000"/>
                </a:lnTo>
                <a:cubicBezTo>
                  <a:pt x="-61384" y="4082473"/>
                  <a:pt x="89475" y="2286000"/>
                  <a:pt x="120263"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6101834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2" y="4426528"/>
            <a:ext cx="3853453" cy="1689602"/>
          </a:xfrm>
        </p:spPr>
        <p:txBody>
          <a:bodyPr anchor="t"/>
          <a:lstStyle/>
          <a:p>
            <a:r>
              <a:rPr lang="es-ES"/>
              <a:t>Haga clic para modificar el estilo de título del patrón</a:t>
            </a:r>
            <a:endParaRPr lang="en-US" dirty="0"/>
          </a:p>
        </p:txBody>
      </p:sp>
      <p:sp>
        <p:nvSpPr>
          <p:cNvPr id="9" name="Picture Placeholder 8">
            <a:extLst>
              <a:ext uri="{FF2B5EF4-FFF2-40B4-BE49-F238E27FC236}">
                <a16:creationId xmlns:a16="http://schemas.microsoft.com/office/drawing/2014/main" id="{6976598F-F6AF-BB82-8775-D6BCA6D905E1}"/>
              </a:ext>
            </a:extLst>
          </p:cNvPr>
          <p:cNvSpPr>
            <a:spLocks noGrp="1"/>
          </p:cNvSpPr>
          <p:nvPr>
            <p:ph type="pic" sz="quarter" idx="13" hasCustomPrompt="1"/>
          </p:nvPr>
        </p:nvSpPr>
        <p:spPr>
          <a:xfrm>
            <a:off x="0" y="0"/>
            <a:ext cx="12192000" cy="4106174"/>
          </a:xfrm>
          <a:custGeom>
            <a:avLst/>
            <a:gdLst>
              <a:gd name="connsiteX0" fmla="*/ 0 w 12192000"/>
              <a:gd name="connsiteY0" fmla="*/ 0 h 4106174"/>
              <a:gd name="connsiteX1" fmla="*/ 12192000 w 12192000"/>
              <a:gd name="connsiteY1" fmla="*/ 0 h 4106174"/>
              <a:gd name="connsiteX2" fmla="*/ 12192000 w 12192000"/>
              <a:gd name="connsiteY2" fmla="*/ 4031835 h 4106174"/>
              <a:gd name="connsiteX3" fmla="*/ 0 w 12192000"/>
              <a:gd name="connsiteY3" fmla="*/ 3969361 h 4106174"/>
            </a:gdLst>
            <a:ahLst/>
            <a:cxnLst>
              <a:cxn ang="0">
                <a:pos x="connsiteX0" y="connsiteY0"/>
              </a:cxn>
              <a:cxn ang="0">
                <a:pos x="connsiteX1" y="connsiteY1"/>
              </a:cxn>
              <a:cxn ang="0">
                <a:pos x="connsiteX2" y="connsiteY2"/>
              </a:cxn>
              <a:cxn ang="0">
                <a:pos x="connsiteX3" y="connsiteY3"/>
              </a:cxn>
            </a:cxnLst>
            <a:rect l="l" t="t" r="r" b="b"/>
            <a:pathLst>
              <a:path w="12192000" h="4106174">
                <a:moveTo>
                  <a:pt x="0" y="0"/>
                </a:moveTo>
                <a:lnTo>
                  <a:pt x="12192000" y="0"/>
                </a:lnTo>
                <a:lnTo>
                  <a:pt x="12192000" y="4031835"/>
                </a:lnTo>
                <a:cubicBezTo>
                  <a:pt x="8158670" y="4281734"/>
                  <a:pt x="3051835" y="3807967"/>
                  <a:pt x="0" y="3969361"/>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925961" y="4426528"/>
            <a:ext cx="6602723" cy="1858862"/>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34973538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59" y="947783"/>
            <a:ext cx="3055595" cy="1570973"/>
          </a:xfrm>
        </p:spPr>
        <p:txBody>
          <a:bodyPr anchor="t"/>
          <a:lstStyle/>
          <a:p>
            <a:r>
              <a:rPr lang="es-ES"/>
              <a:t>Haga clic para modificar el estilo de título del patrón</a:t>
            </a:r>
            <a:endParaRPr lang="en-US" dirty="0"/>
          </a:p>
        </p:txBody>
      </p:sp>
      <p:sp>
        <p:nvSpPr>
          <p:cNvPr id="14" name="Picture Placeholder 13">
            <a:extLst>
              <a:ext uri="{FF2B5EF4-FFF2-40B4-BE49-F238E27FC236}">
                <a16:creationId xmlns:a16="http://schemas.microsoft.com/office/drawing/2014/main" id="{3D01256D-37B2-9E09-91D3-E0A708DD5B76}"/>
              </a:ext>
            </a:extLst>
          </p:cNvPr>
          <p:cNvSpPr>
            <a:spLocks noGrp="1"/>
          </p:cNvSpPr>
          <p:nvPr>
            <p:ph type="pic" sz="quarter" idx="13" hasCustomPrompt="1"/>
          </p:nvPr>
        </p:nvSpPr>
        <p:spPr>
          <a:xfrm>
            <a:off x="375586" y="3232355"/>
            <a:ext cx="3496759" cy="2961002"/>
          </a:xfrm>
          <a:custGeom>
            <a:avLst/>
            <a:gdLst>
              <a:gd name="connsiteX0" fmla="*/ 3341940 w 3496759"/>
              <a:gd name="connsiteY0" fmla="*/ 0 h 2961002"/>
              <a:gd name="connsiteX1" fmla="*/ 3496759 w 3496759"/>
              <a:gd name="connsiteY1" fmla="*/ 2746153 h 2961002"/>
              <a:gd name="connsiteX2" fmla="*/ 136061 w 3496759"/>
              <a:gd name="connsiteY2" fmla="*/ 2961002 h 2961002"/>
              <a:gd name="connsiteX3" fmla="*/ 0 w 3496759"/>
              <a:gd name="connsiteY3" fmla="*/ 174175 h 2961002"/>
              <a:gd name="connsiteX4" fmla="*/ 2023692 w 3496759"/>
              <a:gd name="connsiteY4" fmla="*/ 64436 h 2961002"/>
              <a:gd name="connsiteX5" fmla="*/ 2256538 w 3496759"/>
              <a:gd name="connsiteY5" fmla="*/ 52682 h 2961002"/>
              <a:gd name="connsiteX6" fmla="*/ 2247977 w 3496759"/>
              <a:gd name="connsiteY6" fmla="*/ 72592 h 2961002"/>
              <a:gd name="connsiteX7" fmla="*/ 2225535 w 3496759"/>
              <a:gd name="connsiteY7" fmla="*/ 164386 h 2961002"/>
              <a:gd name="connsiteX8" fmla="*/ 2307513 w 3496759"/>
              <a:gd name="connsiteY8" fmla="*/ 318345 h 2961002"/>
              <a:gd name="connsiteX9" fmla="*/ 2428894 w 3496759"/>
              <a:gd name="connsiteY9" fmla="*/ 296195 h 2961002"/>
              <a:gd name="connsiteX10" fmla="*/ 2542559 w 3496759"/>
              <a:gd name="connsiteY10" fmla="*/ 145939 h 2961002"/>
              <a:gd name="connsiteX11" fmla="*/ 2634775 w 3496759"/>
              <a:gd name="connsiteY11" fmla="*/ 309655 h 2961002"/>
              <a:gd name="connsiteX12" fmla="*/ 2816626 w 3496759"/>
              <a:gd name="connsiteY12" fmla="*/ 238732 h 2961002"/>
              <a:gd name="connsiteX13" fmla="*/ 2795835 w 3496759"/>
              <a:gd name="connsiteY13" fmla="*/ 69972 h 2961002"/>
              <a:gd name="connsiteX14" fmla="*/ 2988306 w 3496759"/>
              <a:gd name="connsiteY14" fmla="*/ 94882 h 2961002"/>
              <a:gd name="connsiteX15" fmla="*/ 3087045 w 3496759"/>
              <a:gd name="connsiteY15" fmla="*/ 18236 h 2961002"/>
              <a:gd name="connsiteX16" fmla="*/ 3090490 w 3496759"/>
              <a:gd name="connsiteY16" fmla="*/ 11851 h 296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6759" h="2961002">
                <a:moveTo>
                  <a:pt x="3341940" y="0"/>
                </a:moveTo>
                <a:cubicBezTo>
                  <a:pt x="3388811" y="328615"/>
                  <a:pt x="3495783" y="2199740"/>
                  <a:pt x="3496759" y="2746153"/>
                </a:cubicBezTo>
                <a:cubicBezTo>
                  <a:pt x="2830638" y="2812104"/>
                  <a:pt x="2024969" y="2898919"/>
                  <a:pt x="136061" y="2961002"/>
                </a:cubicBezTo>
                <a:lnTo>
                  <a:pt x="0" y="174175"/>
                </a:lnTo>
                <a:cubicBezTo>
                  <a:pt x="538808" y="142959"/>
                  <a:pt x="1275643" y="102721"/>
                  <a:pt x="2023692" y="64436"/>
                </a:cubicBezTo>
                <a:lnTo>
                  <a:pt x="2256538" y="52682"/>
                </a:lnTo>
                <a:lnTo>
                  <a:pt x="2247977" y="72592"/>
                </a:lnTo>
                <a:cubicBezTo>
                  <a:pt x="2240248" y="92031"/>
                  <a:pt x="2232645" y="117050"/>
                  <a:pt x="2225535" y="164386"/>
                </a:cubicBezTo>
                <a:cubicBezTo>
                  <a:pt x="2225563" y="203480"/>
                  <a:pt x="2250847" y="290232"/>
                  <a:pt x="2307513" y="318345"/>
                </a:cubicBezTo>
                <a:cubicBezTo>
                  <a:pt x="2344791" y="326112"/>
                  <a:pt x="2414670" y="322165"/>
                  <a:pt x="2428894" y="296195"/>
                </a:cubicBezTo>
                <a:cubicBezTo>
                  <a:pt x="2466212" y="257288"/>
                  <a:pt x="2498126" y="241730"/>
                  <a:pt x="2542559" y="145939"/>
                </a:cubicBezTo>
                <a:cubicBezTo>
                  <a:pt x="2569521" y="242163"/>
                  <a:pt x="2581981" y="259052"/>
                  <a:pt x="2634775" y="309655"/>
                </a:cubicBezTo>
                <a:cubicBezTo>
                  <a:pt x="2686012" y="332441"/>
                  <a:pt x="2790537" y="339486"/>
                  <a:pt x="2816626" y="238732"/>
                </a:cubicBezTo>
                <a:cubicBezTo>
                  <a:pt x="2824521" y="199579"/>
                  <a:pt x="2836745" y="187278"/>
                  <a:pt x="2795835" y="69972"/>
                </a:cubicBezTo>
                <a:cubicBezTo>
                  <a:pt x="2883067" y="76228"/>
                  <a:pt x="2867248" y="109075"/>
                  <a:pt x="2988306" y="94882"/>
                </a:cubicBezTo>
                <a:cubicBezTo>
                  <a:pt x="3021738" y="85848"/>
                  <a:pt x="3062455" y="54549"/>
                  <a:pt x="3087045" y="18236"/>
                </a:cubicBezTo>
                <a:lnTo>
                  <a:pt x="3090490" y="11851"/>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8" y="947783"/>
            <a:ext cx="7298771" cy="5245573"/>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sp>
        <p:nvSpPr>
          <p:cNvPr id="10" name="Star: 7 Points 2">
            <a:extLst>
              <a:ext uri="{FF2B5EF4-FFF2-40B4-BE49-F238E27FC236}">
                <a16:creationId xmlns:a16="http://schemas.microsoft.com/office/drawing/2014/main" id="{4B69A2B3-DC5F-4BAB-2C1B-EF6211D96C5F}"/>
              </a:ext>
            </a:extLst>
          </p:cNvPr>
          <p:cNvSpPr/>
          <p:nvPr/>
        </p:nvSpPr>
        <p:spPr>
          <a:xfrm rot="15264538">
            <a:off x="2396934" y="2544071"/>
            <a:ext cx="1039389" cy="104719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7512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bg>
      <p:bgPr>
        <a:solidFill>
          <a:schemeClr val="bg2"/>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DB845DF-A6AA-5EA8-1241-69EFACB9CA1A}"/>
              </a:ext>
            </a:extLst>
          </p:cNvPr>
          <p:cNvSpPr>
            <a:spLocks noGrp="1"/>
          </p:cNvSpPr>
          <p:nvPr>
            <p:ph type="title"/>
          </p:nvPr>
        </p:nvSpPr>
        <p:spPr>
          <a:xfrm>
            <a:off x="4120994" y="4478218"/>
            <a:ext cx="7057007" cy="1478660"/>
          </a:xfrm>
        </p:spPr>
        <p:txBody>
          <a:bodyPr anchor="t">
            <a:normAutofit/>
          </a:bodyPr>
          <a:lstStyle>
            <a:lvl1pPr>
              <a:lnSpc>
                <a:spcPct val="110000"/>
              </a:lnSpc>
              <a:defRPr sz="2400" b="0" spc="0" baseline="0">
                <a:latin typeface="+mn-lt"/>
              </a:defRPr>
            </a:lvl1pPr>
          </a:lstStyle>
          <a:p>
            <a:r>
              <a:rPr lang="es-ES"/>
              <a:t>Haga clic para modificar el estilo de título del patrón</a:t>
            </a:r>
            <a:endParaRPr lang="en-US"/>
          </a:p>
        </p:txBody>
      </p:sp>
      <p:sp>
        <p:nvSpPr>
          <p:cNvPr id="14" name="Content Placeholder 13">
            <a:extLst>
              <a:ext uri="{FF2B5EF4-FFF2-40B4-BE49-F238E27FC236}">
                <a16:creationId xmlns:a16="http://schemas.microsoft.com/office/drawing/2014/main" id="{EFFDCEC5-78F7-1A72-64CB-DF2DDF3A8FB5}"/>
              </a:ext>
            </a:extLst>
          </p:cNvPr>
          <p:cNvSpPr>
            <a:spLocks noGrp="1"/>
          </p:cNvSpPr>
          <p:nvPr>
            <p:ph sz="quarter" idx="13" hasCustomPrompt="1"/>
          </p:nvPr>
        </p:nvSpPr>
        <p:spPr>
          <a:xfrm>
            <a:off x="4027488" y="825500"/>
            <a:ext cx="7746596" cy="4500979"/>
          </a:xfrm>
        </p:spPr>
        <p:txBody>
          <a:bodyPr anchor="b"/>
          <a:lstStyle>
            <a:lvl1pPr>
              <a:buNone/>
              <a:defRPr sz="30000" b="1">
                <a:latin typeface="+mj-lt"/>
              </a:defRPr>
            </a:lvl1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120995" y="6356350"/>
            <a:ext cx="3172685" cy="365125"/>
          </a:xfrm>
        </p:spPr>
        <p:txBody>
          <a:bodyPr/>
          <a:lstStyle>
            <a:lvl1pPr>
              <a:defRPr>
                <a:solidFill>
                  <a:schemeClr val="tx2"/>
                </a:solidFill>
              </a:defRPr>
            </a:lvl1p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A45378A0-15A4-5C41-881B-799833271D57}" type="slidenum">
              <a:rPr lang="es-ES_tradnl" smtClean="0"/>
              <a:t>‹Nº›</a:t>
            </a:fld>
            <a:endParaRPr lang="es-ES_tradnl"/>
          </a:p>
        </p:txBody>
      </p:sp>
      <p:grpSp>
        <p:nvGrpSpPr>
          <p:cNvPr id="29" name="Group 28">
            <a:extLst>
              <a:ext uri="{FF2B5EF4-FFF2-40B4-BE49-F238E27FC236}">
                <a16:creationId xmlns:a16="http://schemas.microsoft.com/office/drawing/2014/main" id="{A9D9F539-92A8-FC48-F8C8-9B858AC58A97}"/>
              </a:ext>
            </a:extLst>
          </p:cNvPr>
          <p:cNvGrpSpPr/>
          <p:nvPr/>
        </p:nvGrpSpPr>
        <p:grpSpPr>
          <a:xfrm flipH="1">
            <a:off x="-116558" y="3042542"/>
            <a:ext cx="3272136" cy="3732067"/>
            <a:chOff x="8982892" y="3069175"/>
            <a:chExt cx="3272136" cy="3732067"/>
          </a:xfrm>
        </p:grpSpPr>
        <p:sp>
          <p:nvSpPr>
            <p:cNvPr id="8" name="Freeform: Shape 7">
              <a:extLst>
                <a:ext uri="{FF2B5EF4-FFF2-40B4-BE49-F238E27FC236}">
                  <a16:creationId xmlns:a16="http://schemas.microsoft.com/office/drawing/2014/main" id="{D1CEF69E-788E-7099-4364-1CD62B259D2A}"/>
                </a:ext>
              </a:extLst>
            </p:cNvPr>
            <p:cNvSpPr/>
            <p:nvPr/>
          </p:nvSpPr>
          <p:spPr>
            <a:xfrm rot="9427098" flipH="1" flipV="1">
              <a:off x="10211768" y="5220569"/>
              <a:ext cx="1997052" cy="158067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1400" h="3768667">
                  <a:moveTo>
                    <a:pt x="159801" y="1"/>
                  </a:moveTo>
                  <a:cubicBezTo>
                    <a:pt x="1630548" y="92676"/>
                    <a:pt x="3130653" y="396986"/>
                    <a:pt x="4601400" y="489661"/>
                  </a:cubicBezTo>
                  <a:cubicBezTo>
                    <a:pt x="4465883" y="1545762"/>
                    <a:pt x="4270604" y="2014629"/>
                    <a:pt x="4075298" y="2514984"/>
                  </a:cubicBezTo>
                  <a:cubicBezTo>
                    <a:pt x="4050687" y="2611573"/>
                    <a:pt x="3571157" y="3366352"/>
                    <a:pt x="3429564" y="3491789"/>
                  </a:cubicBezTo>
                  <a:cubicBezTo>
                    <a:pt x="3317890" y="3584815"/>
                    <a:pt x="3037572" y="3644389"/>
                    <a:pt x="2854945" y="3712607"/>
                  </a:cubicBezTo>
                  <a:cubicBezTo>
                    <a:pt x="2479985" y="3787308"/>
                    <a:pt x="2178814" y="3764612"/>
                    <a:pt x="1916088" y="3767755"/>
                  </a:cubicBezTo>
                  <a:cubicBezTo>
                    <a:pt x="1653362" y="3770898"/>
                    <a:pt x="735866" y="3467122"/>
                    <a:pt x="497230" y="3395817"/>
                  </a:cubicBezTo>
                  <a:cubicBezTo>
                    <a:pt x="19204" y="2712818"/>
                    <a:pt x="59597" y="2124611"/>
                    <a:pt x="22415" y="1638072"/>
                  </a:cubicBezTo>
                  <a:cubicBezTo>
                    <a:pt x="-8910" y="1367065"/>
                    <a:pt x="-37735" y="539630"/>
                    <a:pt x="159801" y="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8277E407-7A9E-FC37-F619-CD34117CDB3C}"/>
                </a:ext>
              </a:extLst>
            </p:cNvPr>
            <p:cNvSpPr/>
            <p:nvPr/>
          </p:nvSpPr>
          <p:spPr>
            <a:xfrm rot="6691777">
              <a:off x="8397589" y="5191444"/>
              <a:ext cx="2174500" cy="100389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Star: 7 Points 2">
              <a:extLst>
                <a:ext uri="{FF2B5EF4-FFF2-40B4-BE49-F238E27FC236}">
                  <a16:creationId xmlns:a16="http://schemas.microsoft.com/office/drawing/2014/main" id="{9670498C-1B66-7269-8740-DECC857492B0}"/>
                </a:ext>
              </a:extLst>
            </p:cNvPr>
            <p:cNvSpPr/>
            <p:nvPr/>
          </p:nvSpPr>
          <p:spPr>
            <a:xfrm rot="14981183">
              <a:off x="10045604" y="3034050"/>
              <a:ext cx="2174300" cy="2244549"/>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24210" h="4624766">
                  <a:moveTo>
                    <a:pt x="1" y="1323797"/>
                  </a:moveTo>
                  <a:cubicBezTo>
                    <a:pt x="633323" y="1383878"/>
                    <a:pt x="1417823" y="1609420"/>
                    <a:pt x="1681474" y="1572492"/>
                  </a:cubicBezTo>
                  <a:cubicBezTo>
                    <a:pt x="1790594" y="1166583"/>
                    <a:pt x="1786880" y="594423"/>
                    <a:pt x="1951481" y="1"/>
                  </a:cubicBezTo>
                  <a:cubicBezTo>
                    <a:pt x="2170664" y="403056"/>
                    <a:pt x="2557955" y="1041315"/>
                    <a:pt x="2652997" y="1403752"/>
                  </a:cubicBezTo>
                  <a:cubicBezTo>
                    <a:pt x="3103419" y="986424"/>
                    <a:pt x="3766490" y="310769"/>
                    <a:pt x="3924155" y="239593"/>
                  </a:cubicBezTo>
                  <a:cubicBezTo>
                    <a:pt x="3844662" y="673958"/>
                    <a:pt x="3460640" y="1722223"/>
                    <a:pt x="3501933" y="1818899"/>
                  </a:cubicBezTo>
                  <a:cubicBezTo>
                    <a:pt x="3736212" y="1853076"/>
                    <a:pt x="4692606" y="1988247"/>
                    <a:pt x="4824119" y="2091466"/>
                  </a:cubicBezTo>
                  <a:cubicBezTo>
                    <a:pt x="4833451" y="2233703"/>
                    <a:pt x="4124852" y="2320002"/>
                    <a:pt x="3585369" y="2563718"/>
                  </a:cubicBezTo>
                  <a:cubicBezTo>
                    <a:pt x="3779728" y="2807895"/>
                    <a:pt x="4357569" y="3382413"/>
                    <a:pt x="4549998" y="3739509"/>
                  </a:cubicBezTo>
                  <a:cubicBezTo>
                    <a:pt x="4200214" y="3679853"/>
                    <a:pt x="3389500" y="3265643"/>
                    <a:pt x="3070885" y="3224629"/>
                  </a:cubicBezTo>
                  <a:cubicBezTo>
                    <a:pt x="3024509" y="3539936"/>
                    <a:pt x="2850190" y="4334804"/>
                    <a:pt x="2769359" y="4623606"/>
                  </a:cubicBezTo>
                  <a:cubicBezTo>
                    <a:pt x="2633064" y="4672076"/>
                    <a:pt x="2081638" y="3185383"/>
                    <a:pt x="2017369" y="3199064"/>
                  </a:cubicBezTo>
                  <a:cubicBezTo>
                    <a:pt x="1885987" y="3193397"/>
                    <a:pt x="500174" y="3767558"/>
                    <a:pt x="354844" y="3631475"/>
                  </a:cubicBezTo>
                  <a:cubicBezTo>
                    <a:pt x="790024" y="3084190"/>
                    <a:pt x="1108810" y="2833278"/>
                    <a:pt x="1306700" y="2405719"/>
                  </a:cubicBezTo>
                  <a:cubicBezTo>
                    <a:pt x="1218707" y="2334388"/>
                    <a:pt x="52036" y="1460613"/>
                    <a:pt x="1" y="132379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FE50D464-7A5F-C119-6F8B-B4A26AC8CF68}"/>
                </a:ext>
              </a:extLst>
            </p:cNvPr>
            <p:cNvGrpSpPr/>
            <p:nvPr/>
          </p:nvGrpSpPr>
          <p:grpSpPr>
            <a:xfrm>
              <a:off x="10837082" y="3961336"/>
              <a:ext cx="549299" cy="361152"/>
              <a:chOff x="10056508" y="3520306"/>
              <a:chExt cx="713092" cy="468842"/>
            </a:xfrm>
          </p:grpSpPr>
          <p:sp>
            <p:nvSpPr>
              <p:cNvPr id="20" name="Freeform: Shape 19">
                <a:extLst>
                  <a:ext uri="{FF2B5EF4-FFF2-40B4-BE49-F238E27FC236}">
                    <a16:creationId xmlns:a16="http://schemas.microsoft.com/office/drawing/2014/main" id="{3E16DB23-6D47-5C83-7FE7-ABB369BD695A}"/>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707481BB-763A-C248-2ED2-57D87B816E32}"/>
                  </a:ext>
                </a:extLst>
              </p:cNvPr>
              <p:cNvSpPr/>
              <p:nvPr/>
            </p:nvSpPr>
            <p:spPr>
              <a:xfrm flipH="1">
                <a:off x="10435768"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B07F7F2-2281-55F7-CDE9-72492E079724}"/>
                  </a:ext>
                </a:extLst>
              </p:cNvPr>
              <p:cNvSpPr/>
              <p:nvPr/>
            </p:nvSpPr>
            <p:spPr>
              <a:xfrm flipH="1">
                <a:off x="10442217"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a:extLst>
                  <a:ext uri="{FF2B5EF4-FFF2-40B4-BE49-F238E27FC236}">
                    <a16:creationId xmlns:a16="http://schemas.microsoft.com/office/drawing/2014/main" id="{019C66C9-712E-A913-6586-9DC568770EC3}"/>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77BB9F2C-69DE-0F8A-2448-8E7116FAA322}"/>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5" name="Group 24">
              <a:extLst>
                <a:ext uri="{FF2B5EF4-FFF2-40B4-BE49-F238E27FC236}">
                  <a16:creationId xmlns:a16="http://schemas.microsoft.com/office/drawing/2014/main" id="{B9C4F084-8D94-CCCB-F089-CFDB7A029D68}"/>
                </a:ext>
              </a:extLst>
            </p:cNvPr>
            <p:cNvGrpSpPr/>
            <p:nvPr/>
          </p:nvGrpSpPr>
          <p:grpSpPr>
            <a:xfrm>
              <a:off x="10771448" y="5859052"/>
              <a:ext cx="627232" cy="435064"/>
              <a:chOff x="9839339" y="677159"/>
              <a:chExt cx="751991" cy="521600"/>
            </a:xfrm>
          </p:grpSpPr>
          <p:sp>
            <p:nvSpPr>
              <p:cNvPr id="26" name="Freeform: Shape 25">
                <a:extLst>
                  <a:ext uri="{FF2B5EF4-FFF2-40B4-BE49-F238E27FC236}">
                    <a16:creationId xmlns:a16="http://schemas.microsoft.com/office/drawing/2014/main" id="{2D222837-7749-059B-31B3-3C94E1324B5C}"/>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E282144B-DA4D-9B8F-ABE7-6A0797981D53}"/>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DCD27526-03E0-F0C3-53BB-272478AA9B97}"/>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0650922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Statement">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125318" y="1570716"/>
            <a:ext cx="7941365" cy="3816627"/>
          </a:xfrm>
          <a:prstGeom prst="rect">
            <a:avLst/>
          </a:prstGeom>
        </p:spPr>
        <p:txBody>
          <a:bodyPr vert="horz" lIns="91440" tIns="45720" rIns="91440" bIns="45720" rtlCol="0" anchor="ctr">
            <a:normAutofit/>
          </a:bodyPr>
          <a:lstStyle>
            <a:lvl1pPr marL="0" indent="0" algn="ctr">
              <a:lnSpc>
                <a:spcPct val="55000"/>
              </a:lnSpc>
              <a:buNone/>
              <a:defRPr lang="en-US" sz="8000" b="1" dirty="0">
                <a:latin typeface="+mj-lt"/>
              </a:defRPr>
            </a:lvl1pPr>
            <a:lvl2pPr marL="457200" indent="0" algn="ctr">
              <a:lnSpc>
                <a:spcPct val="55000"/>
              </a:lnSpc>
              <a:buNone/>
              <a:defRPr lang="en-US" sz="8000" b="1" dirty="0">
                <a:latin typeface="+mj-lt"/>
              </a:defRPr>
            </a:lvl2pPr>
            <a:lvl3pPr marL="914400" indent="0" algn="ctr">
              <a:lnSpc>
                <a:spcPct val="55000"/>
              </a:lnSpc>
              <a:buNone/>
              <a:defRPr lang="en-US" sz="8000" b="1" dirty="0">
                <a:latin typeface="+mj-lt"/>
              </a:defRPr>
            </a:lvl3pPr>
            <a:lvl4pPr marL="1371600" indent="0" algn="ctr">
              <a:lnSpc>
                <a:spcPct val="55000"/>
              </a:lnSpc>
              <a:buNone/>
              <a:defRPr lang="en-US" sz="8000" b="1" dirty="0">
                <a:latin typeface="+mj-lt"/>
              </a:defRPr>
            </a:lvl4pPr>
            <a:lvl5pPr marL="1828800" indent="0" algn="ctr">
              <a:lnSpc>
                <a:spcPct val="55000"/>
              </a:lnSpc>
              <a:buNone/>
              <a:defRPr lang="en-US" sz="8000" b="1" dirty="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accent3">
                    <a:lumMod val="75000"/>
                  </a:schemeClr>
                </a:solidFill>
              </a:defRPr>
            </a:lvl1p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accent3">
                    <a:lumMod val="75000"/>
                  </a:schemeClr>
                </a:solidFill>
              </a:defRPr>
            </a:lvl1p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accent3">
                    <a:lumMod val="75000"/>
                  </a:schemeClr>
                </a:solidFill>
              </a:defRPr>
            </a:lvl1pPr>
          </a:lstStyle>
          <a:p>
            <a:fld id="{A45378A0-15A4-5C41-881B-799833271D57}" type="slidenum">
              <a:rPr lang="es-ES_tradnl" smtClean="0"/>
              <a:t>‹Nº›</a:t>
            </a:fld>
            <a:endParaRPr lang="es-ES_tradnl"/>
          </a:p>
        </p:txBody>
      </p:sp>
      <p:sp>
        <p:nvSpPr>
          <p:cNvPr id="16" name="Oval 28">
            <a:extLst>
              <a:ext uri="{FF2B5EF4-FFF2-40B4-BE49-F238E27FC236}">
                <a16:creationId xmlns:a16="http://schemas.microsoft.com/office/drawing/2014/main" id="{9A08BBB9-2A8D-DCA0-A0C8-56229C3CA62D}"/>
              </a:ext>
            </a:extLst>
          </p:cNvPr>
          <p:cNvSpPr/>
          <p:nvPr/>
        </p:nvSpPr>
        <p:spPr>
          <a:xfrm rot="1928485">
            <a:off x="2900060" y="3022504"/>
            <a:ext cx="4798434" cy="4772083"/>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4518 w 3056258"/>
              <a:gd name="connsiteY0" fmla="*/ 1670159 h 3063481"/>
              <a:gd name="connsiteX1" fmla="*/ 456217 w 3056258"/>
              <a:gd name="connsiteY1" fmla="*/ 506264 h 3063481"/>
              <a:gd name="connsiteX2" fmla="*/ 1567103 w 3056258"/>
              <a:gd name="connsiteY2" fmla="*/ 530 h 3063481"/>
              <a:gd name="connsiteX3" fmla="*/ 2637231 w 3056258"/>
              <a:gd name="connsiteY3" fmla="*/ 452079 h 3063481"/>
              <a:gd name="connsiteX4" fmla="*/ 2938068 w 3056258"/>
              <a:gd name="connsiteY4" fmla="*/ 2137518 h 3063481"/>
              <a:gd name="connsiteX5" fmla="*/ 1259546 w 3056258"/>
              <a:gd name="connsiteY5" fmla="*/ 3050654 h 3063481"/>
              <a:gd name="connsiteX6" fmla="*/ 14518 w 3056258"/>
              <a:gd name="connsiteY6" fmla="*/ 1670159 h 3063481"/>
              <a:gd name="connsiteX0" fmla="*/ 14660 w 3055858"/>
              <a:gd name="connsiteY0" fmla="*/ 1653203 h 3046525"/>
              <a:gd name="connsiteX1" fmla="*/ 456359 w 3055858"/>
              <a:gd name="connsiteY1" fmla="*/ 489308 h 3046525"/>
              <a:gd name="connsiteX2" fmla="*/ 1587956 w 3055858"/>
              <a:gd name="connsiteY2" fmla="*/ 601 h 3046525"/>
              <a:gd name="connsiteX3" fmla="*/ 2637373 w 3055858"/>
              <a:gd name="connsiteY3" fmla="*/ 435123 h 3046525"/>
              <a:gd name="connsiteX4" fmla="*/ 2938210 w 3055858"/>
              <a:gd name="connsiteY4" fmla="*/ 2120562 h 3046525"/>
              <a:gd name="connsiteX5" fmla="*/ 1259688 w 3055858"/>
              <a:gd name="connsiteY5" fmla="*/ 3033698 h 3046525"/>
              <a:gd name="connsiteX6" fmla="*/ 14660 w 3055858"/>
              <a:gd name="connsiteY6" fmla="*/ 1653203 h 3046525"/>
              <a:gd name="connsiteX0" fmla="*/ 14660 w 3062539"/>
              <a:gd name="connsiteY0" fmla="*/ 1652604 h 3045926"/>
              <a:gd name="connsiteX1" fmla="*/ 456359 w 3062539"/>
              <a:gd name="connsiteY1" fmla="*/ 488709 h 3045926"/>
              <a:gd name="connsiteX2" fmla="*/ 1587956 w 3062539"/>
              <a:gd name="connsiteY2" fmla="*/ 2 h 3045926"/>
              <a:gd name="connsiteX3" fmla="*/ 2673458 w 3062539"/>
              <a:gd name="connsiteY3" fmla="*/ 491957 h 3045926"/>
              <a:gd name="connsiteX4" fmla="*/ 2938210 w 3062539"/>
              <a:gd name="connsiteY4" fmla="*/ 2119963 h 3045926"/>
              <a:gd name="connsiteX5" fmla="*/ 1259688 w 3062539"/>
              <a:gd name="connsiteY5" fmla="*/ 3033099 h 3045926"/>
              <a:gd name="connsiteX6" fmla="*/ 14660 w 3062539"/>
              <a:gd name="connsiteY6" fmla="*/ 1652604 h 3045926"/>
              <a:gd name="connsiteX0" fmla="*/ 17086 w 3007345"/>
              <a:gd name="connsiteY0" fmla="*/ 1696501 h 3044065"/>
              <a:gd name="connsiteX1" fmla="*/ 401165 w 3007345"/>
              <a:gd name="connsiteY1" fmla="*/ 488709 h 3044065"/>
              <a:gd name="connsiteX2" fmla="*/ 1532762 w 3007345"/>
              <a:gd name="connsiteY2" fmla="*/ 2 h 3044065"/>
              <a:gd name="connsiteX3" fmla="*/ 2618264 w 3007345"/>
              <a:gd name="connsiteY3" fmla="*/ 491957 h 3044065"/>
              <a:gd name="connsiteX4" fmla="*/ 2883016 w 3007345"/>
              <a:gd name="connsiteY4" fmla="*/ 2119963 h 3044065"/>
              <a:gd name="connsiteX5" fmla="*/ 1204494 w 3007345"/>
              <a:gd name="connsiteY5" fmla="*/ 3033099 h 3044065"/>
              <a:gd name="connsiteX6" fmla="*/ 17086 w 3007345"/>
              <a:gd name="connsiteY6" fmla="*/ 1696501 h 3044065"/>
              <a:gd name="connsiteX0" fmla="*/ 32731 w 3022990"/>
              <a:gd name="connsiteY0" fmla="*/ 1696501 h 2979171"/>
              <a:gd name="connsiteX1" fmla="*/ 416810 w 3022990"/>
              <a:gd name="connsiteY1" fmla="*/ 488709 h 2979171"/>
              <a:gd name="connsiteX2" fmla="*/ 1548407 w 3022990"/>
              <a:gd name="connsiteY2" fmla="*/ 2 h 2979171"/>
              <a:gd name="connsiteX3" fmla="*/ 2633909 w 3022990"/>
              <a:gd name="connsiteY3" fmla="*/ 491957 h 2979171"/>
              <a:gd name="connsiteX4" fmla="*/ 2898661 w 3022990"/>
              <a:gd name="connsiteY4" fmla="*/ 2119963 h 2979171"/>
              <a:gd name="connsiteX5" fmla="*/ 1167856 w 3022990"/>
              <a:gd name="connsiteY5" fmla="*/ 2965821 h 2979171"/>
              <a:gd name="connsiteX6" fmla="*/ 32731 w 3022990"/>
              <a:gd name="connsiteY6" fmla="*/ 1696501 h 2979171"/>
              <a:gd name="connsiteX0" fmla="*/ 33843 w 3024102"/>
              <a:gd name="connsiteY0" fmla="*/ 1696501 h 2979171"/>
              <a:gd name="connsiteX1" fmla="*/ 417922 w 3024102"/>
              <a:gd name="connsiteY1" fmla="*/ 488709 h 2979171"/>
              <a:gd name="connsiteX2" fmla="*/ 1549519 w 3024102"/>
              <a:gd name="connsiteY2" fmla="*/ 2 h 2979171"/>
              <a:gd name="connsiteX3" fmla="*/ 2635021 w 3024102"/>
              <a:gd name="connsiteY3" fmla="*/ 491957 h 2979171"/>
              <a:gd name="connsiteX4" fmla="*/ 2899773 w 3024102"/>
              <a:gd name="connsiteY4" fmla="*/ 2119963 h 2979171"/>
              <a:gd name="connsiteX5" fmla="*/ 1168968 w 3024102"/>
              <a:gd name="connsiteY5" fmla="*/ 2965821 h 2979171"/>
              <a:gd name="connsiteX6" fmla="*/ 33843 w 3024102"/>
              <a:gd name="connsiteY6" fmla="*/ 1696501 h 2979171"/>
              <a:gd name="connsiteX0" fmla="*/ 33843 w 3024102"/>
              <a:gd name="connsiteY0" fmla="*/ 1696501 h 2996539"/>
              <a:gd name="connsiteX1" fmla="*/ 417922 w 3024102"/>
              <a:gd name="connsiteY1" fmla="*/ 488709 h 2996539"/>
              <a:gd name="connsiteX2" fmla="*/ 1549519 w 3024102"/>
              <a:gd name="connsiteY2" fmla="*/ 2 h 2996539"/>
              <a:gd name="connsiteX3" fmla="*/ 2635021 w 3024102"/>
              <a:gd name="connsiteY3" fmla="*/ 491957 h 2996539"/>
              <a:gd name="connsiteX4" fmla="*/ 2899773 w 3024102"/>
              <a:gd name="connsiteY4" fmla="*/ 2119963 h 2996539"/>
              <a:gd name="connsiteX5" fmla="*/ 1168968 w 3024102"/>
              <a:gd name="connsiteY5" fmla="*/ 2965821 h 2996539"/>
              <a:gd name="connsiteX6" fmla="*/ 33843 w 3024102"/>
              <a:gd name="connsiteY6" fmla="*/ 1696501 h 2996539"/>
              <a:gd name="connsiteX0" fmla="*/ 33843 w 2996635"/>
              <a:gd name="connsiteY0" fmla="*/ 1696501 h 2980176"/>
              <a:gd name="connsiteX1" fmla="*/ 417922 w 2996635"/>
              <a:gd name="connsiteY1" fmla="*/ 488709 h 2980176"/>
              <a:gd name="connsiteX2" fmla="*/ 1549519 w 2996635"/>
              <a:gd name="connsiteY2" fmla="*/ 2 h 2980176"/>
              <a:gd name="connsiteX3" fmla="*/ 2635021 w 2996635"/>
              <a:gd name="connsiteY3" fmla="*/ 491957 h 2980176"/>
              <a:gd name="connsiteX4" fmla="*/ 2866547 w 2996635"/>
              <a:gd name="connsiteY4" fmla="*/ 2130827 h 2980176"/>
              <a:gd name="connsiteX5" fmla="*/ 1168968 w 2996635"/>
              <a:gd name="connsiteY5" fmla="*/ 2965821 h 2980176"/>
              <a:gd name="connsiteX6" fmla="*/ 33843 w 2996635"/>
              <a:gd name="connsiteY6" fmla="*/ 1696501 h 298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635" h="2980176">
                <a:moveTo>
                  <a:pt x="33843" y="1696501"/>
                </a:moveTo>
                <a:cubicBezTo>
                  <a:pt x="-94379" y="1135372"/>
                  <a:pt x="165309" y="771459"/>
                  <a:pt x="417922" y="488709"/>
                </a:cubicBezTo>
                <a:cubicBezTo>
                  <a:pt x="670535" y="205959"/>
                  <a:pt x="1180003" y="-539"/>
                  <a:pt x="1549519" y="2"/>
                </a:cubicBezTo>
                <a:cubicBezTo>
                  <a:pt x="1919035" y="543"/>
                  <a:pt x="2415516" y="136819"/>
                  <a:pt x="2635021" y="491957"/>
                </a:cubicBezTo>
                <a:cubicBezTo>
                  <a:pt x="2854526" y="847095"/>
                  <a:pt x="3180827" y="1528397"/>
                  <a:pt x="2866547" y="2130827"/>
                </a:cubicBezTo>
                <a:cubicBezTo>
                  <a:pt x="2423573" y="2848403"/>
                  <a:pt x="1641085" y="3038209"/>
                  <a:pt x="1168968" y="2965821"/>
                </a:cubicBezTo>
                <a:cubicBezTo>
                  <a:pt x="696851" y="2893433"/>
                  <a:pt x="162065" y="2257630"/>
                  <a:pt x="33843" y="1696501"/>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7 Points 2">
            <a:extLst>
              <a:ext uri="{FF2B5EF4-FFF2-40B4-BE49-F238E27FC236}">
                <a16:creationId xmlns:a16="http://schemas.microsoft.com/office/drawing/2014/main" id="{C3DC6072-5AD5-FBFC-C8F4-7698336A4C06}"/>
              </a:ext>
            </a:extLst>
          </p:cNvPr>
          <p:cNvSpPr/>
          <p:nvPr/>
        </p:nvSpPr>
        <p:spPr>
          <a:xfrm rot="655070">
            <a:off x="7248091" y="616479"/>
            <a:ext cx="4949074" cy="498623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1371032F-4AF3-8568-A556-3CCC9DB5ED5D}"/>
              </a:ext>
            </a:extLst>
          </p:cNvPr>
          <p:cNvSpPr/>
          <p:nvPr/>
        </p:nvSpPr>
        <p:spPr>
          <a:xfrm rot="8632732">
            <a:off x="-598866" y="1426895"/>
            <a:ext cx="6033509" cy="27786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Tree>
    <p:extLst>
      <p:ext uri="{BB962C8B-B14F-4D97-AF65-F5344CB8AC3E}">
        <p14:creationId xmlns:p14="http://schemas.microsoft.com/office/powerpoint/2010/main" val="3677867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bg>
      <p:bgPr>
        <a:solidFill>
          <a:schemeClr val="bg2"/>
        </a:solidFill>
        <a:effectLst/>
      </p:bgPr>
    </p:bg>
    <p:spTree>
      <p:nvGrpSpPr>
        <p:cNvPr id="1" name=""/>
        <p:cNvGrpSpPr/>
        <p:nvPr/>
      </p:nvGrpSpPr>
      <p:grpSpPr>
        <a:xfrm>
          <a:off x="0" y="0"/>
          <a:ext cx="0" cy="0"/>
          <a:chOff x="0" y="0"/>
          <a:chExt cx="0" cy="0"/>
        </a:xfrm>
      </p:grpSpPr>
      <p:sp>
        <p:nvSpPr>
          <p:cNvPr id="12" name="Oval 28">
            <a:extLst>
              <a:ext uri="{FF2B5EF4-FFF2-40B4-BE49-F238E27FC236}">
                <a16:creationId xmlns:a16="http://schemas.microsoft.com/office/drawing/2014/main" id="{F30CBD22-E536-26E8-ADAE-542BAD9C8C92}"/>
              </a:ext>
            </a:extLst>
          </p:cNvPr>
          <p:cNvSpPr/>
          <p:nvPr/>
        </p:nvSpPr>
        <p:spPr>
          <a:xfrm rot="18585563">
            <a:off x="10241755" y="4995728"/>
            <a:ext cx="1858039" cy="1910197"/>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 name="connsiteX0" fmla="*/ 32809 w 2812930"/>
              <a:gd name="connsiteY0" fmla="*/ 1703227 h 2891892"/>
              <a:gd name="connsiteX1" fmla="*/ 409564 w 2812930"/>
              <a:gd name="connsiteY1" fmla="*/ 436711 h 2891892"/>
              <a:gd name="connsiteX2" fmla="*/ 1437038 w 2812930"/>
              <a:gd name="connsiteY2" fmla="*/ 1129 h 2891892"/>
              <a:gd name="connsiteX3" fmla="*/ 2446323 w 2812930"/>
              <a:gd name="connsiteY3" fmla="*/ 536592 h 2891892"/>
              <a:gd name="connsiteX4" fmla="*/ 2686706 w 2812930"/>
              <a:gd name="connsiteY4" fmla="*/ 2046174 h 2891892"/>
              <a:gd name="connsiteX5" fmla="*/ 1184817 w 2812930"/>
              <a:gd name="connsiteY5" fmla="*/ 2881864 h 2891892"/>
              <a:gd name="connsiteX6" fmla="*/ 32809 w 2812930"/>
              <a:gd name="connsiteY6" fmla="*/ 1703227 h 289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2930" h="2891892">
                <a:moveTo>
                  <a:pt x="32809" y="1703227"/>
                </a:moveTo>
                <a:cubicBezTo>
                  <a:pt x="-94915" y="1117381"/>
                  <a:pt x="175526" y="720394"/>
                  <a:pt x="409564" y="436711"/>
                </a:cubicBezTo>
                <a:cubicBezTo>
                  <a:pt x="643602" y="153028"/>
                  <a:pt x="1097578" y="-15518"/>
                  <a:pt x="1437038" y="1129"/>
                </a:cubicBezTo>
                <a:cubicBezTo>
                  <a:pt x="1776498" y="17776"/>
                  <a:pt x="2238045" y="195751"/>
                  <a:pt x="2446323" y="536592"/>
                </a:cubicBezTo>
                <a:cubicBezTo>
                  <a:pt x="2654601" y="877433"/>
                  <a:pt x="3000986" y="1443744"/>
                  <a:pt x="2686706" y="2046174"/>
                </a:cubicBezTo>
                <a:cubicBezTo>
                  <a:pt x="2243732" y="2763750"/>
                  <a:pt x="1627133" y="2939022"/>
                  <a:pt x="1184817" y="2881864"/>
                </a:cubicBezTo>
                <a:cubicBezTo>
                  <a:pt x="742501" y="2824706"/>
                  <a:pt x="160533" y="2289073"/>
                  <a:pt x="32809" y="1703227"/>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700790" y="5270513"/>
            <a:ext cx="6816291" cy="807720"/>
          </a:xfrm>
        </p:spPr>
        <p:txBody>
          <a:bodyPr anchor="ctr">
            <a:normAutofit/>
          </a:bodyPr>
          <a:lstStyle>
            <a:lvl1pPr>
              <a:defRPr sz="3600">
                <a:solidFill>
                  <a:schemeClr val="tx2"/>
                </a:solidFill>
              </a:defRPr>
            </a:lvl1pPr>
          </a:lstStyle>
          <a:p>
            <a:r>
              <a:rPr lang="en-US" dirty="0"/>
              <a:t>Quote Author</a:t>
            </a:r>
          </a:p>
        </p:txBody>
      </p:sp>
      <p:sp>
        <p:nvSpPr>
          <p:cNvPr id="9" name="Content Placeholder 8">
            <a:extLst>
              <a:ext uri="{FF2B5EF4-FFF2-40B4-BE49-F238E27FC236}">
                <a16:creationId xmlns:a16="http://schemas.microsoft.com/office/drawing/2014/main" id="{A1CEF28A-3F52-68BB-661E-D02CAE40FEE5}"/>
              </a:ext>
            </a:extLst>
          </p:cNvPr>
          <p:cNvSpPr>
            <a:spLocks noGrp="1"/>
          </p:cNvSpPr>
          <p:nvPr>
            <p:ph sz="quarter" idx="13" hasCustomPrompt="1"/>
          </p:nvPr>
        </p:nvSpPr>
        <p:spPr>
          <a:xfrm>
            <a:off x="685802" y="1375079"/>
            <a:ext cx="7394054" cy="3201683"/>
          </a:xfrm>
        </p:spPr>
        <p:txBody>
          <a:bodyPr/>
          <a:lstStyle>
            <a:lvl1pPr marL="0" indent="0">
              <a:lnSpc>
                <a:spcPct val="100000"/>
              </a:lnSpc>
              <a:buNone/>
              <a:defRPr sz="4400"/>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755125" y="6356350"/>
            <a:ext cx="2066535" cy="365125"/>
          </a:xfrm>
        </p:spPr>
        <p:txBody>
          <a:bodyPr/>
          <a:lstStyle>
            <a:lvl1pPr>
              <a:defRPr>
                <a:solidFill>
                  <a:schemeClr val="tx2"/>
                </a:solidFill>
              </a:defRPr>
            </a:lvl1p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8003516" y="6356350"/>
            <a:ext cx="491834" cy="365125"/>
          </a:xfrm>
        </p:spPr>
        <p:txBody>
          <a:bodyPr/>
          <a:lstStyle>
            <a:lvl1pPr>
              <a:defRPr>
                <a:solidFill>
                  <a:schemeClr val="tx2"/>
                </a:solidFill>
              </a:defRPr>
            </a:lvl1pPr>
          </a:lstStyle>
          <a:p>
            <a:fld id="{A45378A0-15A4-5C41-881B-799833271D57}" type="slidenum">
              <a:rPr lang="es-ES_tradnl" smtClean="0"/>
              <a:t>‹Nº›</a:t>
            </a:fld>
            <a:endParaRPr lang="es-ES_tradnl"/>
          </a:p>
        </p:txBody>
      </p:sp>
      <p:sp>
        <p:nvSpPr>
          <p:cNvPr id="14" name="Freeform: Shape 13">
            <a:extLst>
              <a:ext uri="{FF2B5EF4-FFF2-40B4-BE49-F238E27FC236}">
                <a16:creationId xmlns:a16="http://schemas.microsoft.com/office/drawing/2014/main" id="{DEF7170A-F9A7-05AB-2DC1-6B0DFCA876A1}"/>
              </a:ext>
            </a:extLst>
          </p:cNvPr>
          <p:cNvSpPr/>
          <p:nvPr/>
        </p:nvSpPr>
        <p:spPr>
          <a:xfrm rot="6910187">
            <a:off x="8540964" y="5072757"/>
            <a:ext cx="2167730" cy="114513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17" name="Star: 7 Points 2">
            <a:extLst>
              <a:ext uri="{FF2B5EF4-FFF2-40B4-BE49-F238E27FC236}">
                <a16:creationId xmlns:a16="http://schemas.microsoft.com/office/drawing/2014/main" id="{F6846D31-31E7-588B-1737-4BD00B2DCA26}"/>
              </a:ext>
            </a:extLst>
          </p:cNvPr>
          <p:cNvSpPr/>
          <p:nvPr/>
        </p:nvSpPr>
        <p:spPr>
          <a:xfrm rot="16714281">
            <a:off x="9934395" y="2992309"/>
            <a:ext cx="2033560" cy="2048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65F7D01-21A9-0939-B89C-D52676F3930E}"/>
              </a:ext>
            </a:extLst>
          </p:cNvPr>
          <p:cNvSpPr/>
          <p:nvPr/>
        </p:nvSpPr>
        <p:spPr>
          <a:xfrm rot="5784107">
            <a:off x="11181008" y="6103856"/>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ADF5CF91-BA20-8A95-1277-A216C89A2382}"/>
              </a:ext>
            </a:extLst>
          </p:cNvPr>
          <p:cNvGrpSpPr/>
          <p:nvPr/>
        </p:nvGrpSpPr>
        <p:grpSpPr>
          <a:xfrm rot="784898" flipH="1">
            <a:off x="9403125" y="5495877"/>
            <a:ext cx="529288" cy="367128"/>
            <a:chOff x="9839339" y="677159"/>
            <a:chExt cx="751991" cy="521600"/>
          </a:xfrm>
        </p:grpSpPr>
        <p:sp>
          <p:nvSpPr>
            <p:cNvPr id="16" name="Freeform: Shape 16">
              <a:extLst>
                <a:ext uri="{FF2B5EF4-FFF2-40B4-BE49-F238E27FC236}">
                  <a16:creationId xmlns:a16="http://schemas.microsoft.com/office/drawing/2014/main" id="{C0EEBD5B-FB39-50AA-1214-747DCD072EB6}"/>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20ED9D33-5B4E-90D8-D488-95CE77F7B194}"/>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20F23AD-BE92-A89F-127D-8172F015A9DC}"/>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18D22A8F-B161-7EE9-812D-5FBDE1D1CA20}"/>
              </a:ext>
            </a:extLst>
          </p:cNvPr>
          <p:cNvGrpSpPr/>
          <p:nvPr/>
        </p:nvGrpSpPr>
        <p:grpSpPr>
          <a:xfrm flipH="1">
            <a:off x="11003564" y="5662962"/>
            <a:ext cx="552720" cy="258450"/>
            <a:chOff x="1162566" y="1754387"/>
            <a:chExt cx="669182" cy="312906"/>
          </a:xfrm>
        </p:grpSpPr>
        <p:sp>
          <p:nvSpPr>
            <p:cNvPr id="21" name="Oval 20">
              <a:extLst>
                <a:ext uri="{FF2B5EF4-FFF2-40B4-BE49-F238E27FC236}">
                  <a16:creationId xmlns:a16="http://schemas.microsoft.com/office/drawing/2014/main" id="{9BA1864B-B3D8-DBB2-DE91-56194E6675BF}"/>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10">
              <a:extLst>
                <a:ext uri="{FF2B5EF4-FFF2-40B4-BE49-F238E27FC236}">
                  <a16:creationId xmlns:a16="http://schemas.microsoft.com/office/drawing/2014/main" id="{0E4FD2E7-021A-3CAD-BBEB-C3DA66714DD7}"/>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a:extLst>
                <a:ext uri="{FF2B5EF4-FFF2-40B4-BE49-F238E27FC236}">
                  <a16:creationId xmlns:a16="http://schemas.microsoft.com/office/drawing/2014/main" id="{7EA79C37-9D84-E7CA-9360-EF7895C6A436}"/>
                </a:ext>
              </a:extLst>
            </p:cNvPr>
            <p:cNvSpPr/>
            <p:nvPr/>
          </p:nvSpPr>
          <p:spPr>
            <a:xfrm rot="21262796" flipV="1">
              <a:off x="1555261"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12">
              <a:extLst>
                <a:ext uri="{FF2B5EF4-FFF2-40B4-BE49-F238E27FC236}">
                  <a16:creationId xmlns:a16="http://schemas.microsoft.com/office/drawing/2014/main" id="{1A4768A1-F55C-247D-F9E6-6EE4C0419EDF}"/>
                </a:ext>
              </a:extLst>
            </p:cNvPr>
            <p:cNvSpPr/>
            <p:nvPr/>
          </p:nvSpPr>
          <p:spPr>
            <a:xfrm rot="18622065" flipV="1">
              <a:off x="1691040" y="1843586"/>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2" name="Group 31">
            <a:extLst>
              <a:ext uri="{FF2B5EF4-FFF2-40B4-BE49-F238E27FC236}">
                <a16:creationId xmlns:a16="http://schemas.microsoft.com/office/drawing/2014/main" id="{6FC7693C-EFF9-BC88-82CC-27266C234976}"/>
              </a:ext>
            </a:extLst>
          </p:cNvPr>
          <p:cNvGrpSpPr/>
          <p:nvPr/>
        </p:nvGrpSpPr>
        <p:grpSpPr>
          <a:xfrm rot="21128632">
            <a:off x="10710179" y="3942564"/>
            <a:ext cx="688256" cy="306609"/>
            <a:chOff x="10096975" y="5939226"/>
            <a:chExt cx="929806" cy="414217"/>
          </a:xfrm>
        </p:grpSpPr>
        <p:sp>
          <p:nvSpPr>
            <p:cNvPr id="33" name="Freeform: Shape 14">
              <a:extLst>
                <a:ext uri="{FF2B5EF4-FFF2-40B4-BE49-F238E27FC236}">
                  <a16:creationId xmlns:a16="http://schemas.microsoft.com/office/drawing/2014/main" id="{BEC46EC4-2B0E-5879-B411-B4F8D2E91ECD}"/>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15">
              <a:extLst>
                <a:ext uri="{FF2B5EF4-FFF2-40B4-BE49-F238E27FC236}">
                  <a16:creationId xmlns:a16="http://schemas.microsoft.com/office/drawing/2014/main" id="{6FCB03E4-9321-8D47-B318-B69F725D0E96}"/>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16">
              <a:extLst>
                <a:ext uri="{FF2B5EF4-FFF2-40B4-BE49-F238E27FC236}">
                  <a16:creationId xmlns:a16="http://schemas.microsoft.com/office/drawing/2014/main" id="{9D7FFB4D-13C1-D8E7-7BAD-68F2A25A84FB}"/>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32256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1B10-4D77-D9D0-CD2B-70B8C7E065B2}"/>
              </a:ext>
            </a:extLst>
          </p:cNvPr>
          <p:cNvSpPr>
            <a:spLocks noGrp="1"/>
          </p:cNvSpPr>
          <p:nvPr>
            <p:ph type="title"/>
          </p:nvPr>
        </p:nvSpPr>
        <p:spPr>
          <a:xfrm>
            <a:off x="699660" y="549041"/>
            <a:ext cx="9893999" cy="1077379"/>
          </a:xfrm>
        </p:spPr>
        <p:txBody>
          <a:bodyPr/>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D55B508C-3D3C-3A04-3528-4893259B0455}"/>
              </a:ext>
            </a:extLst>
          </p:cNvPr>
          <p:cNvSpPr>
            <a:spLocks noGrp="1"/>
          </p:cNvSpPr>
          <p:nvPr>
            <p:ph sz="half" idx="1"/>
          </p:nvPr>
        </p:nvSpPr>
        <p:spPr>
          <a:xfrm>
            <a:off x="699660" y="1946581"/>
            <a:ext cx="4421459" cy="424423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a:extLst>
              <a:ext uri="{FF2B5EF4-FFF2-40B4-BE49-F238E27FC236}">
                <a16:creationId xmlns:a16="http://schemas.microsoft.com/office/drawing/2014/main" id="{EDAA02F6-BD05-ADB1-BA48-248F41B6F5F3}"/>
              </a:ext>
            </a:extLst>
          </p:cNvPr>
          <p:cNvSpPr>
            <a:spLocks noGrp="1"/>
          </p:cNvSpPr>
          <p:nvPr>
            <p:ph sz="half" idx="2"/>
          </p:nvPr>
        </p:nvSpPr>
        <p:spPr>
          <a:xfrm>
            <a:off x="6172200" y="1946581"/>
            <a:ext cx="4421459" cy="424423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Footer Placeholder 5">
            <a:extLst>
              <a:ext uri="{FF2B5EF4-FFF2-40B4-BE49-F238E27FC236}">
                <a16:creationId xmlns:a16="http://schemas.microsoft.com/office/drawing/2014/main" id="{FE948D4F-0D0A-8BB9-4F56-107A52F281E3}"/>
              </a:ext>
            </a:extLst>
          </p:cNvPr>
          <p:cNvSpPr>
            <a:spLocks noGrp="1"/>
          </p:cNvSpPr>
          <p:nvPr>
            <p:ph type="ftr" sz="quarter" idx="11"/>
          </p:nvPr>
        </p:nvSpPr>
        <p:spPr/>
        <p:txBody>
          <a:bodyPr/>
          <a:lstStyle/>
          <a:p>
            <a:endParaRPr lang="es-ES_tradnl"/>
          </a:p>
        </p:txBody>
      </p:sp>
      <p:sp>
        <p:nvSpPr>
          <p:cNvPr id="5" name="Date Placeholder 4">
            <a:extLst>
              <a:ext uri="{FF2B5EF4-FFF2-40B4-BE49-F238E27FC236}">
                <a16:creationId xmlns:a16="http://schemas.microsoft.com/office/drawing/2014/main" id="{4E769124-FC98-B1DD-3B04-F87993383C4B}"/>
              </a:ext>
            </a:extLst>
          </p:cNvPr>
          <p:cNvSpPr>
            <a:spLocks noGrp="1"/>
          </p:cNvSpPr>
          <p:nvPr>
            <p:ph type="dt" sz="half" idx="10"/>
          </p:nvPr>
        </p:nvSpPr>
        <p:spPr/>
        <p:txBody>
          <a:bodyPr/>
          <a:lstStyle/>
          <a:p>
            <a:fld id="{1453D7E9-898F-964E-BC5E-1AA17C0711AF}" type="datetimeFigureOut">
              <a:rPr lang="es-ES_tradnl" smtClean="0"/>
              <a:t>05/10/2026</a:t>
            </a:fld>
            <a:endParaRPr lang="es-ES_tradnl"/>
          </a:p>
        </p:txBody>
      </p:sp>
      <p:sp>
        <p:nvSpPr>
          <p:cNvPr id="7" name="Slide Number Placeholder 6">
            <a:extLst>
              <a:ext uri="{FF2B5EF4-FFF2-40B4-BE49-F238E27FC236}">
                <a16:creationId xmlns:a16="http://schemas.microsoft.com/office/drawing/2014/main" id="{03FF5D1E-4005-A355-6CD3-9DD91ADA603E}"/>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37615707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FE0F-B048-7F4F-1EF2-91CD224D93FC}"/>
              </a:ext>
            </a:extLst>
          </p:cNvPr>
          <p:cNvSpPr>
            <a:spLocks noGrp="1"/>
          </p:cNvSpPr>
          <p:nvPr>
            <p:ph type="title"/>
          </p:nvPr>
        </p:nvSpPr>
        <p:spPr>
          <a:xfrm>
            <a:off x="683674" y="365126"/>
            <a:ext cx="10515600" cy="1261294"/>
          </a:xfrm>
        </p:spPr>
        <p:txBody>
          <a:bodyPr/>
          <a:lstStyle/>
          <a:p>
            <a:r>
              <a:rPr lang="es-ES"/>
              <a:t>Haga clic para modificar el estilo de título del patrón</a:t>
            </a:r>
            <a:endParaRPr lang="en-US" dirty="0"/>
          </a:p>
        </p:txBody>
      </p:sp>
      <p:sp>
        <p:nvSpPr>
          <p:cNvPr id="3" name="Text Placeholder 2">
            <a:extLst>
              <a:ext uri="{FF2B5EF4-FFF2-40B4-BE49-F238E27FC236}">
                <a16:creationId xmlns:a16="http://schemas.microsoft.com/office/drawing/2014/main" id="{8C155D06-C2C8-1830-D789-879E3F39087C}"/>
              </a:ext>
            </a:extLst>
          </p:cNvPr>
          <p:cNvSpPr>
            <a:spLocks noGrp="1"/>
          </p:cNvSpPr>
          <p:nvPr>
            <p:ph type="body" idx="1"/>
          </p:nvPr>
        </p:nvSpPr>
        <p:spPr>
          <a:xfrm>
            <a:off x="683674" y="1626420"/>
            <a:ext cx="4434163"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a:extLst>
              <a:ext uri="{FF2B5EF4-FFF2-40B4-BE49-F238E27FC236}">
                <a16:creationId xmlns:a16="http://schemas.microsoft.com/office/drawing/2014/main" id="{EACE6BF6-D801-9236-6425-501DB8AD6A14}"/>
              </a:ext>
            </a:extLst>
          </p:cNvPr>
          <p:cNvSpPr>
            <a:spLocks noGrp="1"/>
          </p:cNvSpPr>
          <p:nvPr>
            <p:ph sz="half" idx="2"/>
          </p:nvPr>
        </p:nvSpPr>
        <p:spPr>
          <a:xfrm>
            <a:off x="683675" y="2293205"/>
            <a:ext cx="4412432" cy="398493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a:extLst>
              <a:ext uri="{FF2B5EF4-FFF2-40B4-BE49-F238E27FC236}">
                <a16:creationId xmlns:a16="http://schemas.microsoft.com/office/drawing/2014/main" id="{64149CA7-B860-B244-7675-4472B019AA7D}"/>
              </a:ext>
            </a:extLst>
          </p:cNvPr>
          <p:cNvSpPr>
            <a:spLocks noGrp="1"/>
          </p:cNvSpPr>
          <p:nvPr>
            <p:ph type="body" sz="quarter" idx="3"/>
          </p:nvPr>
        </p:nvSpPr>
        <p:spPr>
          <a:xfrm>
            <a:off x="6172201" y="1626420"/>
            <a:ext cx="4434164"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a:extLst>
              <a:ext uri="{FF2B5EF4-FFF2-40B4-BE49-F238E27FC236}">
                <a16:creationId xmlns:a16="http://schemas.microsoft.com/office/drawing/2014/main" id="{5259BFE2-FAC6-C58C-6C76-208F5F020DC2}"/>
              </a:ext>
            </a:extLst>
          </p:cNvPr>
          <p:cNvSpPr>
            <a:spLocks noGrp="1"/>
          </p:cNvSpPr>
          <p:nvPr>
            <p:ph sz="quarter" idx="4"/>
          </p:nvPr>
        </p:nvSpPr>
        <p:spPr>
          <a:xfrm>
            <a:off x="6172200" y="2293205"/>
            <a:ext cx="4434163" cy="398493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Footer Placeholder 7">
            <a:extLst>
              <a:ext uri="{FF2B5EF4-FFF2-40B4-BE49-F238E27FC236}">
                <a16:creationId xmlns:a16="http://schemas.microsoft.com/office/drawing/2014/main" id="{E175141C-6BF3-1939-A42E-8C52BA9DC2B5}"/>
              </a:ext>
            </a:extLst>
          </p:cNvPr>
          <p:cNvSpPr>
            <a:spLocks noGrp="1"/>
          </p:cNvSpPr>
          <p:nvPr>
            <p:ph type="ftr" sz="quarter" idx="11"/>
          </p:nvPr>
        </p:nvSpPr>
        <p:spPr/>
        <p:txBody>
          <a:bodyPr/>
          <a:lstStyle/>
          <a:p>
            <a:endParaRPr lang="es-ES_tradnl"/>
          </a:p>
        </p:txBody>
      </p:sp>
      <p:sp>
        <p:nvSpPr>
          <p:cNvPr id="7" name="Date Placeholder 6">
            <a:extLst>
              <a:ext uri="{FF2B5EF4-FFF2-40B4-BE49-F238E27FC236}">
                <a16:creationId xmlns:a16="http://schemas.microsoft.com/office/drawing/2014/main" id="{5919760F-E677-41B9-FDC2-34B300618B9E}"/>
              </a:ext>
            </a:extLst>
          </p:cNvPr>
          <p:cNvSpPr>
            <a:spLocks noGrp="1"/>
          </p:cNvSpPr>
          <p:nvPr>
            <p:ph type="dt" sz="half" idx="10"/>
          </p:nvPr>
        </p:nvSpPr>
        <p:spPr/>
        <p:txBody>
          <a:bodyPr/>
          <a:lstStyle/>
          <a:p>
            <a:fld id="{1453D7E9-898F-964E-BC5E-1AA17C0711AF}" type="datetimeFigureOut">
              <a:rPr lang="es-ES_tradnl" smtClean="0"/>
              <a:t>05/10/2026</a:t>
            </a:fld>
            <a:endParaRPr lang="es-ES_tradnl"/>
          </a:p>
        </p:txBody>
      </p:sp>
      <p:sp>
        <p:nvSpPr>
          <p:cNvPr id="9" name="Slide Number Placeholder 8">
            <a:extLst>
              <a:ext uri="{FF2B5EF4-FFF2-40B4-BE49-F238E27FC236}">
                <a16:creationId xmlns:a16="http://schemas.microsoft.com/office/drawing/2014/main" id="{616A3921-47E3-6FAB-EAC8-284F4F13CD13}"/>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33522272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DE98D-235D-1189-9ABF-73D501777CC0}"/>
              </a:ext>
            </a:extLst>
          </p:cNvPr>
          <p:cNvSpPr>
            <a:spLocks noGrp="1"/>
          </p:cNvSpPr>
          <p:nvPr>
            <p:ph type="title"/>
          </p:nvPr>
        </p:nvSpPr>
        <p:spPr>
          <a:xfrm>
            <a:off x="699660" y="549041"/>
            <a:ext cx="10515600" cy="1145944"/>
          </a:xfrm>
        </p:spPr>
        <p:txBody>
          <a:bodyPr anchor="t"/>
          <a:lstStyle/>
          <a:p>
            <a:r>
              <a:rPr lang="es-ES"/>
              <a:t>Haga clic para modificar el estilo de título del patrón</a:t>
            </a:r>
            <a:endParaRPr lang="en-US" dirty="0"/>
          </a:p>
        </p:txBody>
      </p:sp>
      <p:sp>
        <p:nvSpPr>
          <p:cNvPr id="4" name="Footer Placeholder 3">
            <a:extLst>
              <a:ext uri="{FF2B5EF4-FFF2-40B4-BE49-F238E27FC236}">
                <a16:creationId xmlns:a16="http://schemas.microsoft.com/office/drawing/2014/main" id="{DA9964A8-457E-C600-441D-D76D1DC74186}"/>
              </a:ext>
            </a:extLst>
          </p:cNvPr>
          <p:cNvSpPr>
            <a:spLocks noGrp="1"/>
          </p:cNvSpPr>
          <p:nvPr>
            <p:ph type="ftr" sz="quarter" idx="11"/>
          </p:nvPr>
        </p:nvSpPr>
        <p:spPr/>
        <p:txBody>
          <a:bodyPr/>
          <a:lstStyle/>
          <a:p>
            <a:endParaRPr lang="es-ES_tradnl"/>
          </a:p>
        </p:txBody>
      </p:sp>
      <p:sp>
        <p:nvSpPr>
          <p:cNvPr id="3" name="Date Placeholder 2">
            <a:extLst>
              <a:ext uri="{FF2B5EF4-FFF2-40B4-BE49-F238E27FC236}">
                <a16:creationId xmlns:a16="http://schemas.microsoft.com/office/drawing/2014/main" id="{1F76DB80-064D-3114-7184-B6513973DEF0}"/>
              </a:ext>
            </a:extLst>
          </p:cNvPr>
          <p:cNvSpPr>
            <a:spLocks noGrp="1"/>
          </p:cNvSpPr>
          <p:nvPr>
            <p:ph type="dt" sz="half" idx="10"/>
          </p:nvPr>
        </p:nvSpPr>
        <p:spPr/>
        <p:txBody>
          <a:bodyPr/>
          <a:lstStyle/>
          <a:p>
            <a:fld id="{1453D7E9-898F-964E-BC5E-1AA17C0711AF}" type="datetimeFigureOut">
              <a:rPr lang="es-ES_tradnl" smtClean="0"/>
              <a:t>05/10/2026</a:t>
            </a:fld>
            <a:endParaRPr lang="es-ES_tradnl"/>
          </a:p>
        </p:txBody>
      </p:sp>
      <p:sp>
        <p:nvSpPr>
          <p:cNvPr id="5" name="Slide Number Placeholder 4">
            <a:extLst>
              <a:ext uri="{FF2B5EF4-FFF2-40B4-BE49-F238E27FC236}">
                <a16:creationId xmlns:a16="http://schemas.microsoft.com/office/drawing/2014/main" id="{B0E6256D-F7BE-F14B-43BB-AFE5705E83F7}"/>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5012708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008E978-EAE3-36FC-5692-1AE269E38BF3}"/>
              </a:ext>
            </a:extLst>
          </p:cNvPr>
          <p:cNvSpPr>
            <a:spLocks noGrp="1"/>
          </p:cNvSpPr>
          <p:nvPr>
            <p:ph type="ftr" sz="quarter" idx="11"/>
          </p:nvPr>
        </p:nvSpPr>
        <p:spPr/>
        <p:txBody>
          <a:bodyPr/>
          <a:lstStyle/>
          <a:p>
            <a:endParaRPr lang="es-ES_tradnl"/>
          </a:p>
        </p:txBody>
      </p:sp>
      <p:sp>
        <p:nvSpPr>
          <p:cNvPr id="2" name="Date Placeholder 1">
            <a:extLst>
              <a:ext uri="{FF2B5EF4-FFF2-40B4-BE49-F238E27FC236}">
                <a16:creationId xmlns:a16="http://schemas.microsoft.com/office/drawing/2014/main" id="{767FDD81-38B0-7352-1845-D6883BD6D8F8}"/>
              </a:ext>
            </a:extLst>
          </p:cNvPr>
          <p:cNvSpPr>
            <a:spLocks noGrp="1"/>
          </p:cNvSpPr>
          <p:nvPr>
            <p:ph type="dt" sz="half" idx="10"/>
          </p:nvPr>
        </p:nvSpPr>
        <p:spPr/>
        <p:txBody>
          <a:bodyPr/>
          <a:lstStyle/>
          <a:p>
            <a:fld id="{1453D7E9-898F-964E-BC5E-1AA17C0711AF}" type="datetimeFigureOut">
              <a:rPr lang="es-ES_tradnl" smtClean="0"/>
              <a:t>05/10/2026</a:t>
            </a:fld>
            <a:endParaRPr lang="es-ES_tradnl"/>
          </a:p>
        </p:txBody>
      </p:sp>
      <p:sp>
        <p:nvSpPr>
          <p:cNvPr id="4" name="Slide Number Placeholder 3">
            <a:extLst>
              <a:ext uri="{FF2B5EF4-FFF2-40B4-BE49-F238E27FC236}">
                <a16:creationId xmlns:a16="http://schemas.microsoft.com/office/drawing/2014/main" id="{D7443987-08C8-F21D-C066-4F2D226DE32C}"/>
              </a:ext>
            </a:extLst>
          </p:cNvPr>
          <p:cNvSpPr>
            <a:spLocks noGrp="1"/>
          </p:cNvSpPr>
          <p:nvPr>
            <p:ph type="sldNum" sz="quarter" idx="12"/>
          </p:nvPr>
        </p:nvSpPr>
        <p:spPr/>
        <p:txBody>
          <a:body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38135290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nclusion">
    <p:bg>
      <p:bgPr>
        <a:solidFill>
          <a:schemeClr val="accent3"/>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F9808008-80F6-2779-AE41-35A382A91D7F}"/>
              </a:ext>
            </a:extLst>
          </p:cNvPr>
          <p:cNvGrpSpPr/>
          <p:nvPr/>
        </p:nvGrpSpPr>
        <p:grpSpPr>
          <a:xfrm rot="9987480">
            <a:off x="8787028" y="3746728"/>
            <a:ext cx="2188889" cy="2052424"/>
            <a:chOff x="7749926" y="3136297"/>
            <a:chExt cx="3434150" cy="3220050"/>
          </a:xfrm>
          <a:solidFill>
            <a:schemeClr val="accent5">
              <a:lumMod val="60000"/>
              <a:lumOff val="40000"/>
            </a:schemeClr>
          </a:solidFill>
        </p:grpSpPr>
        <p:sp>
          <p:nvSpPr>
            <p:cNvPr id="19" name="Freeform: Shape 18">
              <a:extLst>
                <a:ext uri="{FF2B5EF4-FFF2-40B4-BE49-F238E27FC236}">
                  <a16:creationId xmlns:a16="http://schemas.microsoft.com/office/drawing/2014/main" id="{18FA0D4B-A035-10C6-FE43-49AA85810A76}"/>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20" name="Freeform: Shape 19">
              <a:extLst>
                <a:ext uri="{FF2B5EF4-FFF2-40B4-BE49-F238E27FC236}">
                  <a16:creationId xmlns:a16="http://schemas.microsoft.com/office/drawing/2014/main" id="{FC0FF313-337C-7421-9ED4-F3C362718C39}"/>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sp>
        <p:nvSpPr>
          <p:cNvPr id="8" name="Oval 28">
            <a:extLst>
              <a:ext uri="{FF2B5EF4-FFF2-40B4-BE49-F238E27FC236}">
                <a16:creationId xmlns:a16="http://schemas.microsoft.com/office/drawing/2014/main" id="{81936825-1175-B4E4-16E4-EB18E87281C6}"/>
              </a:ext>
            </a:extLst>
          </p:cNvPr>
          <p:cNvSpPr/>
          <p:nvPr/>
        </p:nvSpPr>
        <p:spPr>
          <a:xfrm rot="18585563">
            <a:off x="9746009" y="1839456"/>
            <a:ext cx="1689472" cy="172624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2" name="Freeform: Shape 21">
            <a:extLst>
              <a:ext uri="{FF2B5EF4-FFF2-40B4-BE49-F238E27FC236}">
                <a16:creationId xmlns:a16="http://schemas.microsoft.com/office/drawing/2014/main" id="{ABBC4481-B604-5FA7-9666-E8395CAA8745}"/>
              </a:ext>
            </a:extLst>
          </p:cNvPr>
          <p:cNvSpPr/>
          <p:nvPr/>
        </p:nvSpPr>
        <p:spPr>
          <a:xfrm rot="10501542">
            <a:off x="8965047" y="5760735"/>
            <a:ext cx="2447828" cy="1139851"/>
          </a:xfrm>
          <a:custGeom>
            <a:avLst/>
            <a:gdLst>
              <a:gd name="connsiteX0" fmla="*/ 1127699 w 2447828"/>
              <a:gd name="connsiteY0" fmla="*/ 1136708 h 1139851"/>
              <a:gd name="connsiteX1" fmla="*/ 598906 w 2447828"/>
              <a:gd name="connsiteY1" fmla="*/ 1015738 h 1139851"/>
              <a:gd name="connsiteX2" fmla="*/ 100136 w 2447828"/>
              <a:gd name="connsiteY2" fmla="*/ 431058 h 1139851"/>
              <a:gd name="connsiteX3" fmla="*/ 0 w 2447828"/>
              <a:gd name="connsiteY3" fmla="*/ 61141 h 1139851"/>
              <a:gd name="connsiteX4" fmla="*/ 492488 w 2447828"/>
              <a:gd name="connsiteY4" fmla="*/ 0 h 1139851"/>
              <a:gd name="connsiteX5" fmla="*/ 508292 w 2447828"/>
              <a:gd name="connsiteY5" fmla="*/ 103984 h 1139851"/>
              <a:gd name="connsiteX6" fmla="*/ 924220 w 2447828"/>
              <a:gd name="connsiteY6" fmla="*/ 558770 h 1139851"/>
              <a:gd name="connsiteX7" fmla="*/ 1536249 w 2447828"/>
              <a:gd name="connsiteY7" fmla="*/ 561038 h 1139851"/>
              <a:gd name="connsiteX8" fmla="*/ 1823363 w 2447828"/>
              <a:gd name="connsiteY8" fmla="*/ 349762 h 1139851"/>
              <a:gd name="connsiteX9" fmla="*/ 1883957 w 2447828"/>
              <a:gd name="connsiteY9" fmla="*/ 182059 h 1139851"/>
              <a:gd name="connsiteX10" fmla="*/ 1897166 w 2447828"/>
              <a:gd name="connsiteY10" fmla="*/ 99190 h 1139851"/>
              <a:gd name="connsiteX11" fmla="*/ 2447828 w 2447828"/>
              <a:gd name="connsiteY11" fmla="*/ 147117 h 1139851"/>
              <a:gd name="connsiteX12" fmla="*/ 2442885 w 2447828"/>
              <a:gd name="connsiteY12" fmla="*/ 171771 h 1139851"/>
              <a:gd name="connsiteX13" fmla="*/ 1787190 w 2447828"/>
              <a:gd name="connsiteY13" fmla="*/ 1032252 h 1139851"/>
              <a:gd name="connsiteX14" fmla="*/ 1127699 w 2447828"/>
              <a:gd name="connsiteY14" fmla="*/ 1136708 h 113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7828" h="1139851">
                <a:moveTo>
                  <a:pt x="1127699" y="1136708"/>
                </a:moveTo>
                <a:cubicBezTo>
                  <a:pt x="922493" y="1123890"/>
                  <a:pt x="739068" y="1073500"/>
                  <a:pt x="598906" y="1015738"/>
                </a:cubicBezTo>
                <a:cubicBezTo>
                  <a:pt x="327684" y="870018"/>
                  <a:pt x="199954" y="590157"/>
                  <a:pt x="100136" y="431058"/>
                </a:cubicBezTo>
                <a:cubicBezTo>
                  <a:pt x="319" y="271959"/>
                  <a:pt x="10382" y="164584"/>
                  <a:pt x="0" y="61141"/>
                </a:cubicBezTo>
                <a:lnTo>
                  <a:pt x="492488" y="0"/>
                </a:lnTo>
                <a:lnTo>
                  <a:pt x="508292" y="103984"/>
                </a:lnTo>
                <a:cubicBezTo>
                  <a:pt x="548975" y="323073"/>
                  <a:pt x="752894" y="482595"/>
                  <a:pt x="924220" y="558770"/>
                </a:cubicBezTo>
                <a:cubicBezTo>
                  <a:pt x="1095546" y="634946"/>
                  <a:pt x="1355366" y="617382"/>
                  <a:pt x="1536249" y="561038"/>
                </a:cubicBezTo>
                <a:cubicBezTo>
                  <a:pt x="1637189" y="490241"/>
                  <a:pt x="1762929" y="436116"/>
                  <a:pt x="1823363" y="349762"/>
                </a:cubicBezTo>
                <a:cubicBezTo>
                  <a:pt x="1849057" y="296370"/>
                  <a:pt x="1870581" y="238961"/>
                  <a:pt x="1883957" y="182059"/>
                </a:cubicBezTo>
                <a:lnTo>
                  <a:pt x="1897166" y="99190"/>
                </a:lnTo>
                <a:lnTo>
                  <a:pt x="2447828" y="147117"/>
                </a:lnTo>
                <a:lnTo>
                  <a:pt x="2442885" y="171771"/>
                </a:lnTo>
                <a:cubicBezTo>
                  <a:pt x="2386602" y="427393"/>
                  <a:pt x="2222756" y="861233"/>
                  <a:pt x="1787190" y="1032252"/>
                </a:cubicBezTo>
                <a:cubicBezTo>
                  <a:pt x="1559897" y="1124772"/>
                  <a:pt x="1332907" y="1149526"/>
                  <a:pt x="1127699" y="113670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nvGrpSpPr>
          <p:cNvPr id="10" name="Group 9">
            <a:extLst>
              <a:ext uri="{FF2B5EF4-FFF2-40B4-BE49-F238E27FC236}">
                <a16:creationId xmlns:a16="http://schemas.microsoft.com/office/drawing/2014/main" id="{7B1FA397-0D3E-AE4B-C638-200C4430AC4E}"/>
              </a:ext>
            </a:extLst>
          </p:cNvPr>
          <p:cNvGrpSpPr/>
          <p:nvPr/>
        </p:nvGrpSpPr>
        <p:grpSpPr>
          <a:xfrm>
            <a:off x="9707582" y="5040635"/>
            <a:ext cx="586901" cy="424800"/>
            <a:chOff x="-987768" y="1008276"/>
            <a:chExt cx="718103" cy="519764"/>
          </a:xfrm>
        </p:grpSpPr>
        <p:sp>
          <p:nvSpPr>
            <p:cNvPr id="11" name="Oval 10">
              <a:extLst>
                <a:ext uri="{FF2B5EF4-FFF2-40B4-BE49-F238E27FC236}">
                  <a16:creationId xmlns:a16="http://schemas.microsoft.com/office/drawing/2014/main" id="{E8199FA0-897D-E3CC-0D80-71528FD3F1BE}"/>
                </a:ext>
              </a:extLst>
            </p:cNvPr>
            <p:cNvSpPr/>
            <p:nvPr/>
          </p:nvSpPr>
          <p:spPr>
            <a:xfrm rot="20842655" flipH="1">
              <a:off x="-987768" y="1008276"/>
              <a:ext cx="148102" cy="152584"/>
            </a:xfrm>
            <a:prstGeom prst="ellipse">
              <a:avLst/>
            </a:pr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2" name="Freeform: Shape 11">
              <a:extLst>
                <a:ext uri="{FF2B5EF4-FFF2-40B4-BE49-F238E27FC236}">
                  <a16:creationId xmlns:a16="http://schemas.microsoft.com/office/drawing/2014/main" id="{D39A05B6-E151-95DE-9305-05C5FD07503C}"/>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3" name="Freeform: Shape 12">
              <a:extLst>
                <a:ext uri="{FF2B5EF4-FFF2-40B4-BE49-F238E27FC236}">
                  <a16:creationId xmlns:a16="http://schemas.microsoft.com/office/drawing/2014/main" id="{15588C64-78B0-7558-ED60-5CEA7CC0228C}"/>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grpSp>
        <p:nvGrpSpPr>
          <p:cNvPr id="14" name="Group 13">
            <a:extLst>
              <a:ext uri="{FF2B5EF4-FFF2-40B4-BE49-F238E27FC236}">
                <a16:creationId xmlns:a16="http://schemas.microsoft.com/office/drawing/2014/main" id="{4FA02AC5-1148-4E28-7860-7D49DCF2DF4E}"/>
              </a:ext>
            </a:extLst>
          </p:cNvPr>
          <p:cNvGrpSpPr/>
          <p:nvPr/>
        </p:nvGrpSpPr>
        <p:grpSpPr>
          <a:xfrm>
            <a:off x="10231744" y="2603461"/>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46860"/>
            <a:ext cx="6096249" cy="1566172"/>
          </a:xfrm>
        </p:spPr>
        <p:txBody>
          <a:bodyPr>
            <a:normAutofit/>
          </a:bodyPr>
          <a:lstStyle>
            <a:lvl1pPr>
              <a:defRPr sz="7200">
                <a:solidFill>
                  <a:schemeClr val="tx2"/>
                </a:solidFill>
              </a:defRPr>
            </a:lvl1pPr>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3120527"/>
            <a:ext cx="4595828" cy="202859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797039" y="6356350"/>
            <a:ext cx="1801089" cy="365125"/>
          </a:xfrm>
        </p:spPr>
        <p:txBody>
          <a:bodyPr/>
          <a:lstStyle>
            <a:lvl1pPr>
              <a:defRPr>
                <a:solidFill>
                  <a:schemeClr val="tx2"/>
                </a:solidFill>
              </a:defRPr>
            </a:lvl1p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1379719192"/>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Conclusion 2">
    <p:bg>
      <p:bgPr>
        <a:solidFill>
          <a:schemeClr val="accent3"/>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0495D86-E384-947E-9D91-0B506A320BC7}"/>
              </a:ext>
            </a:extLst>
          </p:cNvPr>
          <p:cNvSpPr/>
          <p:nvPr/>
        </p:nvSpPr>
        <p:spPr>
          <a:xfrm rot="11313534">
            <a:off x="9000950" y="5728012"/>
            <a:ext cx="2396342" cy="1094132"/>
          </a:xfrm>
          <a:custGeom>
            <a:avLst/>
            <a:gdLst>
              <a:gd name="connsiteX0" fmla="*/ 1404498 w 2396342"/>
              <a:gd name="connsiteY0" fmla="*/ 1078663 h 1094132"/>
              <a:gd name="connsiteX1" fmla="*/ 575698 w 2396342"/>
              <a:gd name="connsiteY1" fmla="*/ 973151 h 1094132"/>
              <a:gd name="connsiteX2" fmla="*/ 89515 w 2396342"/>
              <a:gd name="connsiteY2" fmla="*/ 403226 h 1094132"/>
              <a:gd name="connsiteX3" fmla="*/ 8018 w 2396342"/>
              <a:gd name="connsiteY3" fmla="*/ 202590 h 1094132"/>
              <a:gd name="connsiteX4" fmla="*/ 0 w 2396342"/>
              <a:gd name="connsiteY4" fmla="*/ 137907 h 1094132"/>
              <a:gd name="connsiteX5" fmla="*/ 484422 w 2396342"/>
              <a:gd name="connsiteY5" fmla="*/ 65000 h 1094132"/>
              <a:gd name="connsiteX6" fmla="*/ 487371 w 2396342"/>
              <a:gd name="connsiteY6" fmla="*/ 84406 h 1094132"/>
              <a:gd name="connsiteX7" fmla="*/ 892804 w 2396342"/>
              <a:gd name="connsiteY7" fmla="*/ 527715 h 1094132"/>
              <a:gd name="connsiteX8" fmla="*/ 1489388 w 2396342"/>
              <a:gd name="connsiteY8" fmla="*/ 529926 h 1094132"/>
              <a:gd name="connsiteX9" fmla="*/ 1769257 w 2396342"/>
              <a:gd name="connsiteY9" fmla="*/ 323982 h 1094132"/>
              <a:gd name="connsiteX10" fmla="*/ 1839729 w 2396342"/>
              <a:gd name="connsiteY10" fmla="*/ 0 h 1094132"/>
              <a:gd name="connsiteX11" fmla="*/ 2396342 w 2396342"/>
              <a:gd name="connsiteY11" fmla="*/ 11016 h 1094132"/>
              <a:gd name="connsiteX12" fmla="*/ 1733996 w 2396342"/>
              <a:gd name="connsiteY12" fmla="*/ 989248 h 1094132"/>
              <a:gd name="connsiteX13" fmla="*/ 1404498 w 2396342"/>
              <a:gd name="connsiteY13" fmla="*/ 1078663 h 10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96342" h="1094132">
                <a:moveTo>
                  <a:pt x="1404498" y="1078663"/>
                </a:moveTo>
                <a:cubicBezTo>
                  <a:pt x="1080456" y="1125894"/>
                  <a:pt x="780637" y="1057608"/>
                  <a:pt x="575698" y="973151"/>
                </a:cubicBezTo>
                <a:cubicBezTo>
                  <a:pt x="311321" y="831109"/>
                  <a:pt x="186814" y="558310"/>
                  <a:pt x="89515" y="403226"/>
                </a:cubicBezTo>
                <a:cubicBezTo>
                  <a:pt x="40866" y="325683"/>
                  <a:pt x="18994" y="260746"/>
                  <a:pt x="8018" y="202590"/>
                </a:cubicBezTo>
                <a:lnTo>
                  <a:pt x="0" y="137907"/>
                </a:lnTo>
                <a:lnTo>
                  <a:pt x="484422" y="65000"/>
                </a:lnTo>
                <a:lnTo>
                  <a:pt x="487371" y="84406"/>
                </a:lnTo>
                <a:cubicBezTo>
                  <a:pt x="527027" y="297966"/>
                  <a:pt x="725801" y="453462"/>
                  <a:pt x="892804" y="527715"/>
                </a:cubicBezTo>
                <a:cubicBezTo>
                  <a:pt x="1059807" y="601969"/>
                  <a:pt x="1313068" y="584848"/>
                  <a:pt x="1489388" y="529926"/>
                </a:cubicBezTo>
                <a:cubicBezTo>
                  <a:pt x="1587781" y="460915"/>
                  <a:pt x="1710348" y="408157"/>
                  <a:pt x="1769257" y="323982"/>
                </a:cubicBezTo>
                <a:cubicBezTo>
                  <a:pt x="1819347" y="219891"/>
                  <a:pt x="1853181" y="100143"/>
                  <a:pt x="1839729" y="0"/>
                </a:cubicBezTo>
                <a:lnTo>
                  <a:pt x="2396342" y="11016"/>
                </a:lnTo>
                <a:cubicBezTo>
                  <a:pt x="2377889" y="190830"/>
                  <a:pt x="2256548" y="784074"/>
                  <a:pt x="1733996" y="989248"/>
                </a:cubicBezTo>
                <a:cubicBezTo>
                  <a:pt x="1623216" y="1034341"/>
                  <a:pt x="1512512" y="1062920"/>
                  <a:pt x="1404498" y="107866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8" name="Oval 28">
            <a:extLst>
              <a:ext uri="{FF2B5EF4-FFF2-40B4-BE49-F238E27FC236}">
                <a16:creationId xmlns:a16="http://schemas.microsoft.com/office/drawing/2014/main" id="{81936825-1175-B4E4-16E4-EB18E87281C6}"/>
              </a:ext>
            </a:extLst>
          </p:cNvPr>
          <p:cNvSpPr/>
          <p:nvPr/>
        </p:nvSpPr>
        <p:spPr>
          <a:xfrm rot="19256458">
            <a:off x="10043602" y="4079772"/>
            <a:ext cx="1794766" cy="1833826"/>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nvGrpSpPr>
          <p:cNvPr id="14" name="Group 13">
            <a:extLst>
              <a:ext uri="{FF2B5EF4-FFF2-40B4-BE49-F238E27FC236}">
                <a16:creationId xmlns:a16="http://schemas.microsoft.com/office/drawing/2014/main" id="{4FA02AC5-1148-4E28-7860-7D49DCF2DF4E}"/>
              </a:ext>
            </a:extLst>
          </p:cNvPr>
          <p:cNvGrpSpPr/>
          <p:nvPr/>
        </p:nvGrpSpPr>
        <p:grpSpPr>
          <a:xfrm rot="339675">
            <a:off x="10606797" y="4942265"/>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35974"/>
            <a:ext cx="6096249" cy="1446597"/>
          </a:xfrm>
        </p:spPr>
        <p:txBody>
          <a:bodyPr>
            <a:normAutofit/>
          </a:bodyPr>
          <a:lstStyle>
            <a:lvl1pPr>
              <a:defRPr sz="7200">
                <a:solidFill>
                  <a:schemeClr val="tx2"/>
                </a:solidFill>
              </a:defRPr>
            </a:lvl1pPr>
          </a:lstStyle>
          <a:p>
            <a:r>
              <a:rPr lang="es-ES"/>
              <a:t>Haga clic para modificar el estilo de título del patrón</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993457"/>
            <a:ext cx="8894912" cy="215566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s-ES_tradnl"/>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987577" y="6356350"/>
            <a:ext cx="1801089" cy="365125"/>
          </a:xfrm>
        </p:spPr>
        <p:txBody>
          <a:bodyPr/>
          <a:lstStyle>
            <a:lvl1pPr>
              <a:defRPr>
                <a:solidFill>
                  <a:schemeClr val="tx2"/>
                </a:solidFill>
              </a:defRPr>
            </a:lvl1p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611223360"/>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453D7E9-898F-964E-BC5E-1AA17C0711AF}" type="datetimeFigureOut">
              <a:rPr lang="es-ES_tradnl" smtClean="0"/>
              <a:t>05/10/2026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a:xfrm>
            <a:off x="531812" y="4529540"/>
            <a:ext cx="779767" cy="365125"/>
          </a:xfrm>
        </p:spPr>
        <p:txBody>
          <a:body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1756828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C8C07B-BF75-81A5-A183-2170E2514DE6}"/>
              </a:ext>
            </a:extLst>
          </p:cNvPr>
          <p:cNvSpPr>
            <a:spLocks noGrp="1"/>
          </p:cNvSpPr>
          <p:nvPr>
            <p:ph type="title"/>
          </p:nvPr>
        </p:nvSpPr>
        <p:spPr>
          <a:xfrm>
            <a:off x="699660" y="505522"/>
            <a:ext cx="10515600" cy="981160"/>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a:extLst>
              <a:ext uri="{FF2B5EF4-FFF2-40B4-BE49-F238E27FC236}">
                <a16:creationId xmlns:a16="http://schemas.microsoft.com/office/drawing/2014/main" id="{90CD7312-3B1E-2D55-95D5-86AEEB8085CE}"/>
              </a:ext>
            </a:extLst>
          </p:cNvPr>
          <p:cNvSpPr>
            <a:spLocks noGrp="1"/>
          </p:cNvSpPr>
          <p:nvPr>
            <p:ph type="body" idx="1"/>
          </p:nvPr>
        </p:nvSpPr>
        <p:spPr>
          <a:xfrm>
            <a:off x="699660" y="1514531"/>
            <a:ext cx="10515600" cy="459778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a:extLst>
              <a:ext uri="{FF2B5EF4-FFF2-40B4-BE49-F238E27FC236}">
                <a16:creationId xmlns:a16="http://schemas.microsoft.com/office/drawing/2014/main" id="{502E07BB-F589-3F14-3732-996A8053CF58}"/>
              </a:ext>
            </a:extLst>
          </p:cNvPr>
          <p:cNvSpPr>
            <a:spLocks noGrp="1"/>
          </p:cNvSpPr>
          <p:nvPr>
            <p:ph type="ftr" sz="quarter" idx="3"/>
          </p:nvPr>
        </p:nvSpPr>
        <p:spPr>
          <a:xfrm>
            <a:off x="699660" y="6356350"/>
            <a:ext cx="3172685" cy="365125"/>
          </a:xfrm>
          <a:prstGeom prst="rect">
            <a:avLst/>
          </a:prstGeom>
        </p:spPr>
        <p:txBody>
          <a:bodyPr vert="horz" lIns="91440" tIns="45720" rIns="91440" bIns="45720" rtlCol="0" anchor="ctr"/>
          <a:lstStyle>
            <a:lvl1pPr algn="l" rtl="0">
              <a:defRPr sz="800" cap="all" spc="150" baseline="0">
                <a:solidFill>
                  <a:schemeClr val="tx2"/>
                </a:solidFill>
              </a:defRPr>
            </a:lvl1pPr>
          </a:lstStyle>
          <a:p>
            <a:endParaRPr lang="es-ES_tradnl"/>
          </a:p>
        </p:txBody>
      </p:sp>
      <p:sp>
        <p:nvSpPr>
          <p:cNvPr id="4" name="Date Placeholder 3">
            <a:extLst>
              <a:ext uri="{FF2B5EF4-FFF2-40B4-BE49-F238E27FC236}">
                <a16:creationId xmlns:a16="http://schemas.microsoft.com/office/drawing/2014/main" id="{E4609335-1F87-70E4-0838-F95C2FA5C48F}"/>
              </a:ext>
            </a:extLst>
          </p:cNvPr>
          <p:cNvSpPr>
            <a:spLocks noGrp="1"/>
          </p:cNvSpPr>
          <p:nvPr>
            <p:ph type="dt" sz="half" idx="2"/>
          </p:nvPr>
        </p:nvSpPr>
        <p:spPr>
          <a:xfrm>
            <a:off x="9266713" y="6356350"/>
            <a:ext cx="2066535"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1453D7E9-898F-964E-BC5E-1AA17C0711AF}" type="datetimeFigureOut">
              <a:rPr lang="es-ES_tradnl" smtClean="0"/>
              <a:t>05/10/2026</a:t>
            </a:fld>
            <a:endParaRPr lang="es-ES_tradnl"/>
          </a:p>
        </p:txBody>
      </p:sp>
      <p:sp>
        <p:nvSpPr>
          <p:cNvPr id="6" name="Slide Number Placeholder 5">
            <a:extLst>
              <a:ext uri="{FF2B5EF4-FFF2-40B4-BE49-F238E27FC236}">
                <a16:creationId xmlns:a16="http://schemas.microsoft.com/office/drawing/2014/main" id="{045FAB93-4483-398A-C3CE-C11E1460DD03}"/>
              </a:ext>
            </a:extLst>
          </p:cNvPr>
          <p:cNvSpPr>
            <a:spLocks noGrp="1"/>
          </p:cNvSpPr>
          <p:nvPr>
            <p:ph type="sldNum" sz="quarter" idx="4"/>
          </p:nvPr>
        </p:nvSpPr>
        <p:spPr>
          <a:xfrm>
            <a:off x="11515104" y="6356350"/>
            <a:ext cx="491834"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A45378A0-15A4-5C41-881B-799833271D57}" type="slidenum">
              <a:rPr lang="es-ES_tradnl" smtClean="0"/>
              <a:t>‹Nº›</a:t>
            </a:fld>
            <a:endParaRPr lang="es-ES_tradnl"/>
          </a:p>
        </p:txBody>
      </p:sp>
    </p:spTree>
    <p:extLst>
      <p:ext uri="{BB962C8B-B14F-4D97-AF65-F5344CB8AC3E}">
        <p14:creationId xmlns:p14="http://schemas.microsoft.com/office/powerpoint/2010/main" val="714431795"/>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01" r:id="rId23"/>
    <p:sldLayoutId id="2147483902" r:id="rId24"/>
    <p:sldLayoutId id="2147483903" r:id="rId25"/>
    <p:sldLayoutId id="2147483904" r:id="rId26"/>
    <p:sldLayoutId id="2147483905" r:id="rId27"/>
    <p:sldLayoutId id="2147483906" r:id="rId28"/>
  </p:sldLayoutIdLst>
  <p:txStyles>
    <p:titleStyle>
      <a:lvl1pPr algn="l" defTabSz="914400" rtl="0" eaLnBrk="1" latinLnBrk="0" hangingPunct="1">
        <a:lnSpc>
          <a:spcPct val="55000"/>
        </a:lnSpc>
        <a:spcBef>
          <a:spcPct val="0"/>
        </a:spcBef>
        <a:buNone/>
        <a:defRPr sz="4400" b="1" kern="1200" spc="-30" baseline="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24">
          <p15:clr>
            <a:srgbClr val="F26B43"/>
          </p15:clr>
        </p15:guide>
        <p15:guide id="3" pos="32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jp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jp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hyperlink" Target="http://practicas-profesionales.cuvalles.udg.mx/upload/static/documentos_estudiantes/evaluacion_del_practicante_a_la_entidad_receptora.docx" TargetMode="External"/><Relationship Id="rId7" Type="http://schemas.openxmlformats.org/officeDocument/2006/relationships/hyperlink" Target="http://practicas-profesionales.cuvalles.udg.mx/upload/static/documentos_estudiantes/bitacora_de_registro.docx" TargetMode="External"/><Relationship Id="rId2" Type="http://schemas.openxmlformats.org/officeDocument/2006/relationships/hyperlink" Target="http://practicas-profesionales.cuvalles.udg.mx/upload/static/documentos_estudiantes/formato_reporte_final_25b.docx" TargetMode="External"/><Relationship Id="rId1" Type="http://schemas.openxmlformats.org/officeDocument/2006/relationships/slideLayout" Target="../slideLayouts/slideLayout22.xml"/><Relationship Id="rId6" Type="http://schemas.openxmlformats.org/officeDocument/2006/relationships/hyperlink" Target="https://bit.ly/3kq1ocB" TargetMode="External"/><Relationship Id="rId5" Type="http://schemas.openxmlformats.org/officeDocument/2006/relationships/hyperlink" Target="http://practicas-profesionales.cuvalles.udg.mx/upload/static/documentos_dependencia/evaluacion_de_dependencia_para_practicante.docx" TargetMode="External"/><Relationship Id="rId4" Type="http://schemas.openxmlformats.org/officeDocument/2006/relationships/hyperlink" Target="https://forms.gle/nAmphuv5H9KMyki66"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12" y="0"/>
            <a:ext cx="12192000" cy="6858000"/>
          </a:xfrm>
          <a:prstGeom prst="rect">
            <a:avLst/>
          </a:prstGeom>
        </p:spPr>
      </p:pic>
      <p:sp>
        <p:nvSpPr>
          <p:cNvPr id="4" name="CuadroTexto 3"/>
          <p:cNvSpPr txBox="1"/>
          <p:nvPr/>
        </p:nvSpPr>
        <p:spPr>
          <a:xfrm>
            <a:off x="973123" y="1543574"/>
            <a:ext cx="9870724" cy="1938992"/>
          </a:xfrm>
          <a:prstGeom prst="rect">
            <a:avLst/>
          </a:prstGeom>
          <a:noFill/>
        </p:spPr>
        <p:txBody>
          <a:bodyPr wrap="square" rtlCol="0">
            <a:spAutoFit/>
          </a:bodyPr>
          <a:lstStyle/>
          <a:p>
            <a:pPr algn="ctr"/>
            <a:r>
              <a:rPr lang="es-ES_tradnl" sz="6000" b="1" dirty="0">
                <a:solidFill>
                  <a:schemeClr val="accent2">
                    <a:lumMod val="75000"/>
                  </a:schemeClr>
                </a:solidFill>
                <a:latin typeface="Arial Narrow" panose="020B0606020202030204" pitchFamily="34" charset="0"/>
                <a:ea typeface="Avenir Next" charset="0"/>
                <a:cs typeface="Avenir Next" charset="0"/>
              </a:rPr>
              <a:t>ENTREGA DE REPORTES CICLO ESCOLAR 2026-B</a:t>
            </a:r>
          </a:p>
        </p:txBody>
      </p:sp>
      <p:sp>
        <p:nvSpPr>
          <p:cNvPr id="5" name="CuadroTexto 4"/>
          <p:cNvSpPr txBox="1"/>
          <p:nvPr/>
        </p:nvSpPr>
        <p:spPr>
          <a:xfrm>
            <a:off x="4719621" y="4840951"/>
            <a:ext cx="6678806" cy="954107"/>
          </a:xfrm>
          <a:prstGeom prst="rect">
            <a:avLst/>
          </a:prstGeom>
          <a:noFill/>
        </p:spPr>
        <p:txBody>
          <a:bodyPr wrap="square" rtlCol="0">
            <a:spAutoFit/>
          </a:bodyPr>
          <a:lstStyle/>
          <a:p>
            <a:pPr algn="r"/>
            <a:r>
              <a:rPr lang="es-ES_tradnl" sz="2800" b="1" dirty="0">
                <a:solidFill>
                  <a:srgbClr val="323E48"/>
                </a:solidFill>
                <a:latin typeface="Avenir Next Demi Bold" charset="0"/>
                <a:ea typeface="Avenir Next Demi Bold" charset="0"/>
                <a:cs typeface="Avenir Next Demi Bold" charset="0"/>
              </a:rPr>
              <a:t>ÁREA DE PRACTICAS PROFESIONALES (CUVALLES)</a:t>
            </a:r>
          </a:p>
        </p:txBody>
      </p:sp>
      <p:pic>
        <p:nvPicPr>
          <p:cNvPr id="6" name="Imagen 5">
            <a:extLst>
              <a:ext uri="{FF2B5EF4-FFF2-40B4-BE49-F238E27FC236}">
                <a16:creationId xmlns:a16="http://schemas.microsoft.com/office/drawing/2014/main" id="{9FE8BF99-955E-472A-AB46-88460E655489}"/>
              </a:ext>
            </a:extLst>
          </p:cNvPr>
          <p:cNvPicPr>
            <a:picLocks noChangeAspect="1"/>
          </p:cNvPicPr>
          <p:nvPr/>
        </p:nvPicPr>
        <p:blipFill>
          <a:blip r:embed="rId3"/>
          <a:stretch>
            <a:fillRect/>
          </a:stretch>
        </p:blipFill>
        <p:spPr>
          <a:xfrm>
            <a:off x="8671434" y="491334"/>
            <a:ext cx="1496023" cy="716681"/>
          </a:xfrm>
          <a:prstGeom prst="rect">
            <a:avLst/>
          </a:prstGeom>
        </p:spPr>
      </p:pic>
    </p:spTree>
    <p:extLst>
      <p:ext uri="{BB962C8B-B14F-4D97-AF65-F5344CB8AC3E}">
        <p14:creationId xmlns:p14="http://schemas.microsoft.com/office/powerpoint/2010/main" val="2885660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ítulo 8">
            <a:extLst>
              <a:ext uri="{FF2B5EF4-FFF2-40B4-BE49-F238E27FC236}">
                <a16:creationId xmlns:a16="http://schemas.microsoft.com/office/drawing/2014/main" id="{B4B7A3EB-B1B5-A02D-8D0F-2885136CB283}"/>
              </a:ext>
            </a:extLst>
          </p:cNvPr>
          <p:cNvSpPr>
            <a:spLocks noGrp="1"/>
          </p:cNvSpPr>
          <p:nvPr>
            <p:ph type="title"/>
          </p:nvPr>
        </p:nvSpPr>
        <p:spPr>
          <a:xfrm>
            <a:off x="838200" y="1144587"/>
            <a:ext cx="10515600" cy="717769"/>
          </a:xfrm>
        </p:spPr>
        <p:txBody>
          <a:bodyPr>
            <a:noAutofit/>
          </a:bodyPr>
          <a:lstStyle/>
          <a:p>
            <a:pPr algn="ctr"/>
            <a:r>
              <a:rPr lang="es-MX" sz="3200" b="1" dirty="0"/>
              <a:t>REPORTE PARCIAL</a:t>
            </a:r>
          </a:p>
        </p:txBody>
      </p:sp>
      <p:sp>
        <p:nvSpPr>
          <p:cNvPr id="8" name="Subtítulo 7">
            <a:extLst>
              <a:ext uri="{FF2B5EF4-FFF2-40B4-BE49-F238E27FC236}">
                <a16:creationId xmlns:a16="http://schemas.microsoft.com/office/drawing/2014/main" id="{5A851B92-9724-F24E-4D47-9C3AF3C46D2A}"/>
              </a:ext>
            </a:extLst>
          </p:cNvPr>
          <p:cNvSpPr>
            <a:spLocks noGrp="1"/>
          </p:cNvSpPr>
          <p:nvPr>
            <p:ph idx="1"/>
          </p:nvPr>
        </p:nvSpPr>
        <p:spPr>
          <a:xfrm>
            <a:off x="685410" y="1862355"/>
            <a:ext cx="10515600" cy="4664279"/>
          </a:xfrm>
        </p:spPr>
        <p:txBody>
          <a:bodyPr>
            <a:normAutofit fontScale="25000" lnSpcReduction="20000"/>
          </a:bodyPr>
          <a:lstStyle/>
          <a:p>
            <a:pPr algn="just"/>
            <a:endParaRPr lang="es-MX" sz="8000" b="0" i="0" dirty="0">
              <a:solidFill>
                <a:srgbClr val="666666"/>
              </a:solidFill>
              <a:effectLst/>
              <a:latin typeface="Avenir Next Demi Bold"/>
            </a:endParaRPr>
          </a:p>
          <a:p>
            <a:pPr marL="0" indent="0" algn="just">
              <a:lnSpc>
                <a:spcPct val="120000"/>
              </a:lnSpc>
              <a:spcBef>
                <a:spcPts val="0"/>
              </a:spcBef>
              <a:buNone/>
            </a:pPr>
            <a:r>
              <a:rPr lang="es-MX" sz="9600" dirty="0">
                <a:solidFill>
                  <a:schemeClr val="tx2">
                    <a:lumMod val="75000"/>
                  </a:schemeClr>
                </a:solidFill>
                <a:latin typeface="Avenir Next Demi Bold"/>
              </a:rPr>
              <a:t>¿QUÉ ES UN REPORTE PARCIAL?</a:t>
            </a:r>
          </a:p>
          <a:p>
            <a:pPr marL="0" indent="0" algn="just">
              <a:lnSpc>
                <a:spcPct val="120000"/>
              </a:lnSpc>
              <a:spcBef>
                <a:spcPts val="0"/>
              </a:spcBef>
              <a:buNone/>
            </a:pPr>
            <a:r>
              <a:rPr lang="es-MX" sz="7200" b="0" i="0" dirty="0">
                <a:solidFill>
                  <a:schemeClr val="accent4">
                    <a:lumMod val="50000"/>
                  </a:schemeClr>
                </a:solidFill>
                <a:effectLst/>
                <a:latin typeface="Google Sans"/>
              </a:rPr>
              <a:t>documento que detalla el progreso de un proyecto o proceso en un punto específico de su desarrollo, en lugar de presentar el resultado final o datos completos. </a:t>
            </a:r>
          </a:p>
          <a:p>
            <a:pPr marL="0" indent="0" algn="just">
              <a:lnSpc>
                <a:spcPct val="120000"/>
              </a:lnSpc>
              <a:spcBef>
                <a:spcPts val="0"/>
              </a:spcBef>
              <a:buNone/>
            </a:pPr>
            <a:endParaRPr lang="es-MX" sz="7200" b="0" i="0" dirty="0">
              <a:solidFill>
                <a:schemeClr val="accent4">
                  <a:lumMod val="50000"/>
                </a:schemeClr>
              </a:solidFill>
              <a:effectLst/>
              <a:latin typeface="Google Sans"/>
            </a:endParaRPr>
          </a:p>
          <a:p>
            <a:pPr marL="0" indent="0" algn="just">
              <a:lnSpc>
                <a:spcPct val="120000"/>
              </a:lnSpc>
              <a:spcBef>
                <a:spcPts val="0"/>
              </a:spcBef>
              <a:buNone/>
            </a:pPr>
            <a:r>
              <a:rPr lang="es-MX" sz="7200" dirty="0">
                <a:solidFill>
                  <a:schemeClr val="tx2">
                    <a:lumMod val="75000"/>
                  </a:schemeClr>
                </a:solidFill>
                <a:latin typeface="Avenir Next Demi Bold"/>
              </a:rPr>
              <a:t>¿EN QUE MOMENTO DEBES PRESENTARLO?</a:t>
            </a:r>
          </a:p>
          <a:p>
            <a:pPr marL="0" indent="0" algn="just">
              <a:lnSpc>
                <a:spcPct val="120000"/>
              </a:lnSpc>
              <a:spcBef>
                <a:spcPts val="0"/>
              </a:spcBef>
              <a:buNone/>
            </a:pPr>
            <a:r>
              <a:rPr lang="es-MX" sz="7200" dirty="0">
                <a:solidFill>
                  <a:schemeClr val="accent4">
                    <a:lumMod val="50000"/>
                  </a:schemeClr>
                </a:solidFill>
                <a:latin typeface="Google Sans"/>
              </a:rPr>
              <a:t> cuando terminas el 50% de horas practicadas según sea tu carrera.</a:t>
            </a:r>
          </a:p>
          <a:p>
            <a:pPr marL="0" indent="0" algn="just">
              <a:lnSpc>
                <a:spcPct val="120000"/>
              </a:lnSpc>
              <a:spcBef>
                <a:spcPts val="0"/>
              </a:spcBef>
              <a:buNone/>
            </a:pPr>
            <a:endParaRPr lang="es-MX" sz="7200" b="0" i="0" dirty="0">
              <a:solidFill>
                <a:schemeClr val="accent4">
                  <a:lumMod val="50000"/>
                </a:schemeClr>
              </a:solidFill>
              <a:effectLst/>
              <a:latin typeface="Google Sans"/>
            </a:endParaRPr>
          </a:p>
          <a:p>
            <a:pPr marL="0" indent="0" algn="just">
              <a:lnSpc>
                <a:spcPct val="120000"/>
              </a:lnSpc>
              <a:spcBef>
                <a:spcPts val="0"/>
              </a:spcBef>
              <a:buNone/>
            </a:pPr>
            <a:r>
              <a:rPr lang="es-MX" sz="7200" dirty="0">
                <a:solidFill>
                  <a:schemeClr val="tx2">
                    <a:lumMod val="75000"/>
                  </a:schemeClr>
                </a:solidFill>
                <a:latin typeface="Avenir Next Demi Bold"/>
              </a:rPr>
              <a:t>¿ CUANTO TIEMPO TIENES PARA ENTREGARLO EN VENTANILLA?</a:t>
            </a:r>
          </a:p>
          <a:p>
            <a:pPr marL="0" indent="0" algn="just">
              <a:lnSpc>
                <a:spcPct val="120000"/>
              </a:lnSpc>
              <a:spcBef>
                <a:spcPts val="0"/>
              </a:spcBef>
              <a:buNone/>
            </a:pPr>
            <a:endParaRPr lang="es-MX" sz="7200" dirty="0">
              <a:solidFill>
                <a:schemeClr val="tx2">
                  <a:lumMod val="75000"/>
                </a:schemeClr>
              </a:solidFill>
              <a:latin typeface="Avenir Next Demi Bold"/>
            </a:endParaRPr>
          </a:p>
          <a:p>
            <a:pPr marL="0" indent="0" algn="just">
              <a:lnSpc>
                <a:spcPct val="120000"/>
              </a:lnSpc>
              <a:spcBef>
                <a:spcPts val="0"/>
              </a:spcBef>
              <a:buNone/>
            </a:pPr>
            <a:endParaRPr lang="es-MX" sz="7200" dirty="0">
              <a:solidFill>
                <a:schemeClr val="tx2">
                  <a:lumMod val="75000"/>
                </a:schemeClr>
              </a:solidFill>
              <a:latin typeface="Avenir Next Demi Bold"/>
            </a:endParaRPr>
          </a:p>
          <a:p>
            <a:pPr marL="0" indent="0" algn="just">
              <a:lnSpc>
                <a:spcPct val="120000"/>
              </a:lnSpc>
              <a:spcBef>
                <a:spcPts val="0"/>
              </a:spcBef>
              <a:buNone/>
            </a:pPr>
            <a:endParaRPr lang="es-MX" sz="7200" b="0" i="0" dirty="0">
              <a:solidFill>
                <a:schemeClr val="accent4">
                  <a:lumMod val="50000"/>
                </a:schemeClr>
              </a:solidFill>
              <a:effectLst/>
              <a:latin typeface="Google Sans"/>
            </a:endParaRPr>
          </a:p>
          <a:p>
            <a:pPr marL="0" indent="0" algn="just">
              <a:lnSpc>
                <a:spcPct val="120000"/>
              </a:lnSpc>
              <a:spcBef>
                <a:spcPts val="0"/>
              </a:spcBef>
              <a:buNone/>
            </a:pPr>
            <a:endParaRPr lang="es-MX" sz="9600" dirty="0">
              <a:solidFill>
                <a:schemeClr val="accent4">
                  <a:lumMod val="50000"/>
                </a:schemeClr>
              </a:solidFill>
              <a:latin typeface="Avenir Next Demi Bold"/>
            </a:endParaRPr>
          </a:p>
          <a:p>
            <a:pPr marL="0" indent="0" algn="ctr">
              <a:buNone/>
            </a:pPr>
            <a:endParaRPr lang="es-MX" sz="3200" dirty="0">
              <a:latin typeface="+mj-lt"/>
              <a:ea typeface="+mj-ea"/>
              <a:cs typeface="+mj-cs"/>
            </a:endParaRPr>
          </a:p>
          <a:p>
            <a:pPr marL="0" indent="0" algn="ctr">
              <a:buNone/>
            </a:pPr>
            <a:endParaRPr lang="es-MX" sz="7200" dirty="0">
              <a:latin typeface="Arial Narrow" panose="020B0606020202030204" pitchFamily="34" charset="0"/>
              <a:ea typeface="+mj-ea"/>
              <a:cs typeface="+mj-cs"/>
            </a:endParaRPr>
          </a:p>
          <a:p>
            <a:pPr marL="0" indent="0" algn="just">
              <a:buNone/>
            </a:pPr>
            <a:endParaRPr lang="es-MX" sz="7200" dirty="0">
              <a:latin typeface="Arial Narrow" panose="020B0606020202030204" pitchFamily="34" charset="0"/>
              <a:ea typeface="+mj-ea"/>
              <a:cs typeface="+mj-cs"/>
            </a:endParaRPr>
          </a:p>
          <a:p>
            <a:pPr marL="0" indent="0" algn="just">
              <a:buNone/>
            </a:pPr>
            <a:endParaRPr lang="es-MX" sz="1900" dirty="0">
              <a:latin typeface="Arial Narrow" panose="020B0606020202030204" pitchFamily="34" charset="0"/>
              <a:ea typeface="+mj-ea"/>
              <a:cs typeface="+mj-cs"/>
            </a:endParaRPr>
          </a:p>
          <a:p>
            <a:pPr marL="0" indent="0" algn="just">
              <a:buNone/>
            </a:pPr>
            <a:endParaRPr lang="es-MX" sz="1900" dirty="0">
              <a:latin typeface="Arial Narrow" panose="020B0606020202030204" pitchFamily="34" charset="0"/>
              <a:ea typeface="+mj-ea"/>
              <a:cs typeface="+mj-cs"/>
            </a:endParaRPr>
          </a:p>
          <a:p>
            <a:pPr marL="0" indent="0" algn="just">
              <a:buNone/>
            </a:pPr>
            <a:endParaRPr lang="es-MX" sz="1900" dirty="0">
              <a:latin typeface="+mj-lt"/>
              <a:ea typeface="+mj-ea"/>
              <a:cs typeface="+mj-cs"/>
            </a:endParaRPr>
          </a:p>
          <a:p>
            <a:pPr marL="0" indent="0" algn="ctr">
              <a:buNone/>
            </a:pPr>
            <a:endParaRPr lang="es-MX" sz="3200" dirty="0">
              <a:latin typeface="+mj-lt"/>
              <a:ea typeface="+mj-ea"/>
              <a:cs typeface="+mj-cs"/>
            </a:endParaRPr>
          </a:p>
          <a:p>
            <a:pPr marL="0" indent="0" algn="ctr">
              <a:buNone/>
            </a:pPr>
            <a:r>
              <a:rPr lang="es-MX" sz="3200" dirty="0">
                <a:latin typeface="+mj-lt"/>
                <a:ea typeface="+mj-ea"/>
                <a:cs typeface="+mj-cs"/>
              </a:rPr>
              <a:t> </a:t>
            </a:r>
          </a:p>
          <a:p>
            <a:pPr algn="just"/>
            <a:endParaRPr lang="es-MX" sz="2000" b="0" i="0" dirty="0">
              <a:solidFill>
                <a:srgbClr val="666666"/>
              </a:solidFill>
              <a:effectLst/>
              <a:latin typeface="verdana" panose="020B0604030504040204" pitchFamily="34" charset="0"/>
            </a:endParaRPr>
          </a:p>
        </p:txBody>
      </p:sp>
      <p:graphicFrame>
        <p:nvGraphicFramePr>
          <p:cNvPr id="3" name="Tabla 2">
            <a:extLst>
              <a:ext uri="{FF2B5EF4-FFF2-40B4-BE49-F238E27FC236}">
                <a16:creationId xmlns:a16="http://schemas.microsoft.com/office/drawing/2014/main" id="{99AB024E-FBDD-446E-B70B-591E24BEF515}"/>
              </a:ext>
            </a:extLst>
          </p:cNvPr>
          <p:cNvGraphicFramePr>
            <a:graphicFrameLocks noGrp="1"/>
          </p:cNvGraphicFramePr>
          <p:nvPr>
            <p:extLst>
              <p:ext uri="{D42A27DB-BD31-4B8C-83A1-F6EECF244321}">
                <p14:modId xmlns:p14="http://schemas.microsoft.com/office/powerpoint/2010/main" val="2477564032"/>
              </p:ext>
            </p:extLst>
          </p:nvPr>
        </p:nvGraphicFramePr>
        <p:xfrm>
          <a:off x="897622" y="4743555"/>
          <a:ext cx="5882095" cy="1463040"/>
        </p:xfrm>
        <a:graphic>
          <a:graphicData uri="http://schemas.openxmlformats.org/drawingml/2006/table">
            <a:tbl>
              <a:tblPr/>
              <a:tblGrid>
                <a:gridCol w="2432270">
                  <a:extLst>
                    <a:ext uri="{9D8B030D-6E8A-4147-A177-3AD203B41FA5}">
                      <a16:colId xmlns:a16="http://schemas.microsoft.com/office/drawing/2014/main" val="710831292"/>
                    </a:ext>
                  </a:extLst>
                </a:gridCol>
                <a:gridCol w="3449825">
                  <a:extLst>
                    <a:ext uri="{9D8B030D-6E8A-4147-A177-3AD203B41FA5}">
                      <a16:colId xmlns:a16="http://schemas.microsoft.com/office/drawing/2014/main" val="2403575187"/>
                    </a:ext>
                  </a:extLst>
                </a:gridCol>
              </a:tblGrid>
              <a:tr h="0">
                <a:tc>
                  <a:txBody>
                    <a:bodyPr/>
                    <a:lstStyle/>
                    <a:p>
                      <a:pPr fontAlgn="t"/>
                      <a:r>
                        <a:rPr lang="es-MX" dirty="0">
                          <a:effectLst/>
                        </a:rPr>
                        <a:t>Entrega de primer reporte</a:t>
                      </a:r>
                    </a:p>
                  </a:txBody>
                  <a:tcPr>
                    <a:lnL>
                      <a:noFill/>
                    </a:lnL>
                    <a:lnR>
                      <a:noFill/>
                    </a:lnR>
                    <a:lnT w="9525" cap="flat" cmpd="sng" algn="ctr">
                      <a:solidFill>
                        <a:srgbClr val="DEE2E6"/>
                      </a:solidFill>
                      <a:prstDash val="solid"/>
                      <a:round/>
                      <a:headEnd type="none" w="med" len="med"/>
                      <a:tailEnd type="none" w="med" len="med"/>
                    </a:lnT>
                    <a:lnB>
                      <a:noFill/>
                    </a:lnB>
                    <a:solidFill>
                      <a:schemeClr val="accent4">
                        <a:lumMod val="60000"/>
                        <a:lumOff val="40000"/>
                      </a:schemeClr>
                    </a:solidFill>
                  </a:tcPr>
                </a:tc>
                <a:tc>
                  <a:txBody>
                    <a:bodyPr/>
                    <a:lstStyle/>
                    <a:p>
                      <a:pPr algn="just" fontAlgn="t"/>
                      <a:r>
                        <a:rPr lang="es-MX" dirty="0">
                          <a:effectLst/>
                        </a:rPr>
                        <a:t>Máximo 15 días después de cumplir el porcentaje de horas. (para entregarlo debe estar en plataforma en formato PDF e impreso)</a:t>
                      </a:r>
                    </a:p>
                  </a:txBody>
                  <a:tcPr>
                    <a:lnL>
                      <a:noFill/>
                    </a:lnL>
                    <a:lnR>
                      <a:noFill/>
                    </a:lnR>
                    <a:lnT w="9525" cap="flat" cmpd="sng" algn="ctr">
                      <a:solidFill>
                        <a:srgbClr val="DEE2E6"/>
                      </a:solidFill>
                      <a:prstDash val="solid"/>
                      <a:round/>
                      <a:headEnd type="none" w="med" len="med"/>
                      <a:tailEnd type="none" w="med" len="med"/>
                    </a:lnT>
                    <a:lnB>
                      <a:noFill/>
                    </a:lnB>
                    <a:solidFill>
                      <a:schemeClr val="accent4">
                        <a:lumMod val="60000"/>
                        <a:lumOff val="40000"/>
                      </a:schemeClr>
                    </a:solidFill>
                  </a:tcPr>
                </a:tc>
                <a:extLst>
                  <a:ext uri="{0D108BD9-81ED-4DB2-BD59-A6C34878D82A}">
                    <a16:rowId xmlns:a16="http://schemas.microsoft.com/office/drawing/2014/main" val="2989020119"/>
                  </a:ext>
                </a:extLst>
              </a:tr>
            </a:tbl>
          </a:graphicData>
        </a:graphic>
      </p:graphicFrame>
    </p:spTree>
    <p:extLst>
      <p:ext uri="{BB962C8B-B14F-4D97-AF65-F5344CB8AC3E}">
        <p14:creationId xmlns:p14="http://schemas.microsoft.com/office/powerpoint/2010/main" val="2465172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4218"/>
          </a:xfrm>
          <a:prstGeom prst="rect">
            <a:avLst/>
          </a:prstGeom>
        </p:spPr>
      </p:pic>
      <p:sp>
        <p:nvSpPr>
          <p:cNvPr id="9" name="Título 8">
            <a:extLst>
              <a:ext uri="{FF2B5EF4-FFF2-40B4-BE49-F238E27FC236}">
                <a16:creationId xmlns:a16="http://schemas.microsoft.com/office/drawing/2014/main" id="{B4B7A3EB-B1B5-A02D-8D0F-2885136CB283}"/>
              </a:ext>
            </a:extLst>
          </p:cNvPr>
          <p:cNvSpPr>
            <a:spLocks noGrp="1"/>
          </p:cNvSpPr>
          <p:nvPr>
            <p:ph type="title"/>
          </p:nvPr>
        </p:nvSpPr>
        <p:spPr/>
        <p:txBody>
          <a:bodyPr>
            <a:noAutofit/>
          </a:bodyPr>
          <a:lstStyle/>
          <a:p>
            <a:pPr algn="ctr"/>
            <a:br>
              <a:rPr lang="es-MX" sz="2800" b="1" dirty="0"/>
            </a:br>
            <a:endParaRPr lang="es-MX" sz="2800" b="1" dirty="0"/>
          </a:p>
        </p:txBody>
      </p:sp>
      <p:sp>
        <p:nvSpPr>
          <p:cNvPr id="8" name="Subtítulo 7">
            <a:extLst>
              <a:ext uri="{FF2B5EF4-FFF2-40B4-BE49-F238E27FC236}">
                <a16:creationId xmlns:a16="http://schemas.microsoft.com/office/drawing/2014/main" id="{5A851B92-9724-F24E-4D47-9C3AF3C46D2A}"/>
              </a:ext>
            </a:extLst>
          </p:cNvPr>
          <p:cNvSpPr>
            <a:spLocks noGrp="1"/>
          </p:cNvSpPr>
          <p:nvPr>
            <p:ph sz="half" idx="1"/>
          </p:nvPr>
        </p:nvSpPr>
        <p:spPr/>
        <p:txBody>
          <a:bodyPr>
            <a:normAutofit/>
          </a:bodyPr>
          <a:lstStyle/>
          <a:p>
            <a:pPr marL="0" indent="0" algn="just">
              <a:buNone/>
            </a:pPr>
            <a:endParaRPr lang="es-MX" sz="3600" b="0" i="0" dirty="0">
              <a:solidFill>
                <a:srgbClr val="666666"/>
              </a:solidFill>
              <a:effectLst/>
              <a:latin typeface="Avenir Next Demi Bold"/>
            </a:endParaRPr>
          </a:p>
          <a:p>
            <a:pPr algn="just"/>
            <a:endParaRPr lang="es-MX" sz="2000" b="0" i="0" dirty="0">
              <a:solidFill>
                <a:srgbClr val="666666"/>
              </a:solidFill>
              <a:effectLst/>
              <a:latin typeface="verdana" panose="020B0604030504040204" pitchFamily="34" charset="0"/>
            </a:endParaRPr>
          </a:p>
        </p:txBody>
      </p:sp>
      <p:pic>
        <p:nvPicPr>
          <p:cNvPr id="4" name="Imagen 3">
            <a:extLst>
              <a:ext uri="{FF2B5EF4-FFF2-40B4-BE49-F238E27FC236}">
                <a16:creationId xmlns:a16="http://schemas.microsoft.com/office/drawing/2014/main" id="{829C0982-AA17-E7DE-059C-AFCD253D6791}"/>
              </a:ext>
            </a:extLst>
          </p:cNvPr>
          <p:cNvPicPr>
            <a:picLocks noChangeAspect="1"/>
          </p:cNvPicPr>
          <p:nvPr/>
        </p:nvPicPr>
        <p:blipFill>
          <a:blip r:embed="rId3"/>
          <a:srcRect l="8561" t="9101" r="7425" b="4377"/>
          <a:stretch>
            <a:fillRect/>
          </a:stretch>
        </p:blipFill>
        <p:spPr>
          <a:xfrm>
            <a:off x="1514764" y="1164512"/>
            <a:ext cx="9772071" cy="5393306"/>
          </a:xfrm>
          <a:prstGeom prst="rect">
            <a:avLst/>
          </a:prstGeom>
        </p:spPr>
      </p:pic>
      <p:sp>
        <p:nvSpPr>
          <p:cNvPr id="7" name="Flecha: hacia abajo 6">
            <a:extLst>
              <a:ext uri="{FF2B5EF4-FFF2-40B4-BE49-F238E27FC236}">
                <a16:creationId xmlns:a16="http://schemas.microsoft.com/office/drawing/2014/main" id="{C3CDC0FC-49F1-1F42-70AD-255217BED0A7}"/>
              </a:ext>
            </a:extLst>
          </p:cNvPr>
          <p:cNvSpPr/>
          <p:nvPr/>
        </p:nvSpPr>
        <p:spPr>
          <a:xfrm rot="1556629">
            <a:off x="9144001" y="395510"/>
            <a:ext cx="455076" cy="1008417"/>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ln w="0"/>
              <a:solidFill>
                <a:schemeClr val="accent4">
                  <a:lumMod val="75000"/>
                </a:schemeClr>
              </a:solidFill>
              <a:effectLst>
                <a:outerShdw blurRad="38100" dist="19050" dir="2700000" algn="tl" rotWithShape="0">
                  <a:schemeClr val="dk1">
                    <a:alpha val="40000"/>
                  </a:schemeClr>
                </a:outerShdw>
              </a:effectLst>
            </a:endParaRPr>
          </a:p>
        </p:txBody>
      </p:sp>
      <p:sp>
        <p:nvSpPr>
          <p:cNvPr id="10" name="Cerrar llave 9">
            <a:extLst>
              <a:ext uri="{FF2B5EF4-FFF2-40B4-BE49-F238E27FC236}">
                <a16:creationId xmlns:a16="http://schemas.microsoft.com/office/drawing/2014/main" id="{213BC212-3A2F-2327-E5E7-2E4C2F12F97C}"/>
              </a:ext>
            </a:extLst>
          </p:cNvPr>
          <p:cNvSpPr/>
          <p:nvPr/>
        </p:nvSpPr>
        <p:spPr>
          <a:xfrm flipH="1">
            <a:off x="7250082" y="2724727"/>
            <a:ext cx="462281" cy="812800"/>
          </a:xfrm>
          <a:prstGeom prst="rightBrace">
            <a:avLst/>
          </a:prstGeom>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s-MX"/>
          </a:p>
        </p:txBody>
      </p:sp>
    </p:spTree>
    <p:extLst>
      <p:ext uri="{BB962C8B-B14F-4D97-AF65-F5344CB8AC3E}">
        <p14:creationId xmlns:p14="http://schemas.microsoft.com/office/powerpoint/2010/main" val="3992736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1546E-9D95-E927-974C-BE7DE7FFE181}"/>
            </a:ext>
          </a:extLst>
        </p:cNvPr>
        <p:cNvGrpSpPr/>
        <p:nvPr/>
      </p:nvGrpSpPr>
      <p:grpSpPr>
        <a:xfrm>
          <a:off x="0" y="0"/>
          <a:ext cx="0" cy="0"/>
          <a:chOff x="0" y="0"/>
          <a:chExt cx="0" cy="0"/>
        </a:xfrm>
      </p:grpSpPr>
      <p:sp>
        <p:nvSpPr>
          <p:cNvPr id="9" name="Título 8">
            <a:extLst>
              <a:ext uri="{FF2B5EF4-FFF2-40B4-BE49-F238E27FC236}">
                <a16:creationId xmlns:a16="http://schemas.microsoft.com/office/drawing/2014/main" id="{3DB97248-3DAB-572C-7965-9AD18999862D}"/>
              </a:ext>
            </a:extLst>
          </p:cNvPr>
          <p:cNvSpPr>
            <a:spLocks noGrp="1"/>
          </p:cNvSpPr>
          <p:nvPr>
            <p:ph type="title" idx="4294967295"/>
          </p:nvPr>
        </p:nvSpPr>
        <p:spPr>
          <a:xfrm>
            <a:off x="3279775" y="623888"/>
            <a:ext cx="8912225" cy="1281112"/>
          </a:xfrm>
        </p:spPr>
        <p:txBody>
          <a:bodyPr>
            <a:noAutofit/>
          </a:bodyPr>
          <a:lstStyle/>
          <a:p>
            <a:pPr algn="ctr"/>
            <a:br>
              <a:rPr lang="es-MX" sz="2800" b="1" dirty="0"/>
            </a:br>
            <a:endParaRPr lang="es-MX" sz="2800" b="1" dirty="0"/>
          </a:p>
        </p:txBody>
      </p:sp>
      <p:sp>
        <p:nvSpPr>
          <p:cNvPr id="8" name="Subtítulo 7">
            <a:extLst>
              <a:ext uri="{FF2B5EF4-FFF2-40B4-BE49-F238E27FC236}">
                <a16:creationId xmlns:a16="http://schemas.microsoft.com/office/drawing/2014/main" id="{A31328C9-373E-89B4-496D-34FCDEDA2251}"/>
              </a:ext>
            </a:extLst>
          </p:cNvPr>
          <p:cNvSpPr>
            <a:spLocks noGrp="1"/>
          </p:cNvSpPr>
          <p:nvPr>
            <p:ph sz="half" idx="4294967295"/>
          </p:nvPr>
        </p:nvSpPr>
        <p:spPr>
          <a:xfrm>
            <a:off x="0" y="2133600"/>
            <a:ext cx="4313238" cy="3778250"/>
          </a:xfrm>
        </p:spPr>
        <p:txBody>
          <a:bodyPr>
            <a:normAutofit/>
          </a:bodyPr>
          <a:lstStyle/>
          <a:p>
            <a:pPr marL="0" indent="0" algn="just">
              <a:buNone/>
            </a:pPr>
            <a:endParaRPr lang="es-MX" sz="3600" b="0" i="0" dirty="0">
              <a:solidFill>
                <a:srgbClr val="666666"/>
              </a:solidFill>
              <a:effectLst/>
              <a:latin typeface="Avenir Next Demi Bold"/>
            </a:endParaRPr>
          </a:p>
          <a:p>
            <a:pPr algn="just"/>
            <a:endParaRPr lang="es-MX" sz="2000" b="0" i="0" dirty="0">
              <a:solidFill>
                <a:srgbClr val="666666"/>
              </a:solidFill>
              <a:effectLst/>
              <a:latin typeface="verdana" panose="020B0604030504040204" pitchFamily="34" charset="0"/>
            </a:endParaRPr>
          </a:p>
        </p:txBody>
      </p:sp>
      <p:pic>
        <p:nvPicPr>
          <p:cNvPr id="10" name="Imagen 9">
            <a:extLst>
              <a:ext uri="{FF2B5EF4-FFF2-40B4-BE49-F238E27FC236}">
                <a16:creationId xmlns:a16="http://schemas.microsoft.com/office/drawing/2014/main" id="{7D132D2D-D30A-A4AF-EC81-6AC9EEE6ECF3}"/>
              </a:ext>
            </a:extLst>
          </p:cNvPr>
          <p:cNvPicPr>
            <a:picLocks noChangeAspect="1"/>
          </p:cNvPicPr>
          <p:nvPr/>
        </p:nvPicPr>
        <p:blipFill>
          <a:blip r:embed="rId2"/>
          <a:srcRect t="20068" b="6806"/>
          <a:stretch>
            <a:fillRect/>
          </a:stretch>
        </p:blipFill>
        <p:spPr>
          <a:xfrm>
            <a:off x="18472" y="307109"/>
            <a:ext cx="10917382" cy="6003637"/>
          </a:xfrm>
          <a:prstGeom prst="rect">
            <a:avLst/>
          </a:prstGeom>
        </p:spPr>
      </p:pic>
      <p:sp>
        <p:nvSpPr>
          <p:cNvPr id="11" name="Rectángulo 10">
            <a:extLst>
              <a:ext uri="{FF2B5EF4-FFF2-40B4-BE49-F238E27FC236}">
                <a16:creationId xmlns:a16="http://schemas.microsoft.com/office/drawing/2014/main" id="{958D41DC-64D9-A594-8FB5-7106DD9DBB6B}"/>
              </a:ext>
            </a:extLst>
          </p:cNvPr>
          <p:cNvSpPr/>
          <p:nvPr/>
        </p:nvSpPr>
        <p:spPr>
          <a:xfrm>
            <a:off x="9698182" y="1283855"/>
            <a:ext cx="2207491" cy="128111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b="1" i="1" dirty="0"/>
              <a:t>FORMATO DE REPORTE PARCIAL</a:t>
            </a:r>
          </a:p>
        </p:txBody>
      </p:sp>
      <p:sp>
        <p:nvSpPr>
          <p:cNvPr id="12" name="Flecha: hacia la izquierda 11">
            <a:extLst>
              <a:ext uri="{FF2B5EF4-FFF2-40B4-BE49-F238E27FC236}">
                <a16:creationId xmlns:a16="http://schemas.microsoft.com/office/drawing/2014/main" id="{EA7A6918-CB0D-9340-AD53-C96D75EF2350}"/>
              </a:ext>
            </a:extLst>
          </p:cNvPr>
          <p:cNvSpPr/>
          <p:nvPr/>
        </p:nvSpPr>
        <p:spPr>
          <a:xfrm rot="19698215">
            <a:off x="7668008" y="1848644"/>
            <a:ext cx="2105890" cy="33943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Flecha: hacia abajo 12">
            <a:extLst>
              <a:ext uri="{FF2B5EF4-FFF2-40B4-BE49-F238E27FC236}">
                <a16:creationId xmlns:a16="http://schemas.microsoft.com/office/drawing/2014/main" id="{D4318A3F-E057-29F9-E6DF-7FF8D78FFE05}"/>
              </a:ext>
            </a:extLst>
          </p:cNvPr>
          <p:cNvSpPr/>
          <p:nvPr/>
        </p:nvSpPr>
        <p:spPr>
          <a:xfrm rot="19621142">
            <a:off x="728414" y="3586738"/>
            <a:ext cx="517237" cy="1973253"/>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2256070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891" y="0"/>
            <a:ext cx="12192000" cy="6858000"/>
          </a:xfrm>
          <a:prstGeom prst="rect">
            <a:avLst/>
          </a:prstGeom>
        </p:spPr>
      </p:pic>
      <p:sp>
        <p:nvSpPr>
          <p:cNvPr id="9" name="Título 8">
            <a:extLst>
              <a:ext uri="{FF2B5EF4-FFF2-40B4-BE49-F238E27FC236}">
                <a16:creationId xmlns:a16="http://schemas.microsoft.com/office/drawing/2014/main" id="{B4B7A3EB-B1B5-A02D-8D0F-2885136CB283}"/>
              </a:ext>
            </a:extLst>
          </p:cNvPr>
          <p:cNvSpPr>
            <a:spLocks noGrp="1"/>
          </p:cNvSpPr>
          <p:nvPr>
            <p:ph type="title"/>
          </p:nvPr>
        </p:nvSpPr>
        <p:spPr>
          <a:xfrm>
            <a:off x="932874" y="780176"/>
            <a:ext cx="10420926" cy="807323"/>
          </a:xfrm>
        </p:spPr>
        <p:txBody>
          <a:bodyPr>
            <a:noAutofit/>
          </a:bodyPr>
          <a:lstStyle/>
          <a:p>
            <a:br>
              <a:rPr lang="es-MX" sz="3200" b="1" dirty="0"/>
            </a:br>
            <a:r>
              <a:rPr lang="es-MX" sz="3200" dirty="0">
                <a:solidFill>
                  <a:srgbClr val="002060"/>
                </a:solidFill>
              </a:rPr>
              <a:t>Oficio de asignación</a:t>
            </a:r>
            <a:r>
              <a:rPr lang="es-MX" sz="2000" b="1" dirty="0">
                <a:solidFill>
                  <a:srgbClr val="002060"/>
                </a:solidFill>
              </a:rPr>
              <a:t>						</a:t>
            </a:r>
            <a:r>
              <a:rPr lang="es-MX" sz="3200" b="1" dirty="0">
                <a:solidFill>
                  <a:srgbClr val="002060"/>
                </a:solidFill>
              </a:rPr>
              <a:t>Características</a:t>
            </a:r>
          </a:p>
        </p:txBody>
      </p:sp>
      <p:sp>
        <p:nvSpPr>
          <p:cNvPr id="8" name="Subtítulo 7">
            <a:extLst>
              <a:ext uri="{FF2B5EF4-FFF2-40B4-BE49-F238E27FC236}">
                <a16:creationId xmlns:a16="http://schemas.microsoft.com/office/drawing/2014/main" id="{5A851B92-9724-F24E-4D47-9C3AF3C46D2A}"/>
              </a:ext>
            </a:extLst>
          </p:cNvPr>
          <p:cNvSpPr>
            <a:spLocks noGrp="1"/>
          </p:cNvSpPr>
          <p:nvPr>
            <p:ph sz="half" idx="1"/>
          </p:nvPr>
        </p:nvSpPr>
        <p:spPr/>
        <p:txBody>
          <a:bodyPr>
            <a:normAutofit fontScale="55000" lnSpcReduction="20000"/>
          </a:bodyPr>
          <a:lstStyle/>
          <a:p>
            <a:pPr marL="0" indent="0" algn="just">
              <a:buNone/>
            </a:pPr>
            <a:endParaRPr lang="es-MX" sz="3600" b="0" i="0" dirty="0">
              <a:solidFill>
                <a:srgbClr val="666666"/>
              </a:solidFill>
              <a:effectLst/>
              <a:latin typeface="Avenir Next Demi Bold"/>
            </a:endParaRPr>
          </a:p>
          <a:p>
            <a:pPr algn="just"/>
            <a:endParaRPr lang="es-MX" sz="2000" b="0" i="0" dirty="0">
              <a:solidFill>
                <a:srgbClr val="666666"/>
              </a:solidFill>
              <a:effectLst/>
              <a:latin typeface="verdana" panose="020B0604030504040204" pitchFamily="34" charset="0"/>
            </a:endParaRPr>
          </a:p>
        </p:txBody>
      </p:sp>
      <p:sp>
        <p:nvSpPr>
          <p:cNvPr id="6" name="Marcador de contenido 5">
            <a:extLst>
              <a:ext uri="{FF2B5EF4-FFF2-40B4-BE49-F238E27FC236}">
                <a16:creationId xmlns:a16="http://schemas.microsoft.com/office/drawing/2014/main" id="{794F2163-F726-42A9-A61C-3A1BAD150855}"/>
              </a:ext>
            </a:extLst>
          </p:cNvPr>
          <p:cNvSpPr>
            <a:spLocks noGrp="1"/>
          </p:cNvSpPr>
          <p:nvPr>
            <p:ph sz="half" idx="2"/>
          </p:nvPr>
        </p:nvSpPr>
        <p:spPr>
          <a:xfrm>
            <a:off x="6172200" y="1518406"/>
            <a:ext cx="5181600" cy="5339594"/>
          </a:xfrm>
        </p:spPr>
        <p:txBody>
          <a:bodyPr>
            <a:normAutofit fontScale="55000" lnSpcReduction="20000"/>
          </a:bodyPr>
          <a:lstStyle/>
          <a:p>
            <a:pPr algn="just"/>
            <a:r>
              <a:rPr lang="es-MX" sz="2900" b="1" i="0" dirty="0">
                <a:solidFill>
                  <a:schemeClr val="accent4">
                    <a:lumMod val="50000"/>
                  </a:schemeClr>
                </a:solidFill>
                <a:effectLst/>
                <a:latin typeface="Perpetua" panose="02020502060401020303" pitchFamily="18" charset="0"/>
              </a:rPr>
              <a:t>Nota:</a:t>
            </a:r>
            <a:r>
              <a:rPr lang="es-MX" sz="2900" b="0" i="0" dirty="0">
                <a:solidFill>
                  <a:schemeClr val="accent4">
                    <a:lumMod val="50000"/>
                  </a:schemeClr>
                </a:solidFill>
                <a:effectLst/>
                <a:latin typeface="Perpetua" panose="02020502060401020303" pitchFamily="18" charset="0"/>
              </a:rPr>
              <a:t> El primer  reporte deberá ser acompañada por un reporte breve (mínimo cuatro hojas más la portada) que contendrá lo siguiente:</a:t>
            </a:r>
          </a:p>
          <a:p>
            <a:pPr algn="just">
              <a:buFont typeface="+mj-lt"/>
              <a:buAutoNum type="arabicPeriod"/>
            </a:pPr>
            <a:r>
              <a:rPr lang="es-MX" sz="2900" b="0" i="0" dirty="0">
                <a:solidFill>
                  <a:schemeClr val="accent4">
                    <a:lumMod val="50000"/>
                  </a:schemeClr>
                </a:solidFill>
                <a:effectLst/>
                <a:latin typeface="Perpetua" panose="02020502060401020303" pitchFamily="18" charset="0"/>
              </a:rPr>
              <a:t>PORTADA.- Con los siguientes datos Centro Universitario de los Valles, nombre del alumno, programa educativo, calendario de las prácticas, lugar de desarrollo de las prácticas, periodo de realización y fecha de entrega del reporte.</a:t>
            </a:r>
          </a:p>
          <a:p>
            <a:pPr algn="just">
              <a:buFont typeface="+mj-lt"/>
              <a:buAutoNum type="arabicPeriod"/>
            </a:pPr>
            <a:r>
              <a:rPr lang="es-MX" sz="2900" b="0" i="0" dirty="0">
                <a:solidFill>
                  <a:schemeClr val="accent4">
                    <a:lumMod val="50000"/>
                  </a:schemeClr>
                </a:solidFill>
                <a:effectLst/>
                <a:latin typeface="Perpetua" panose="02020502060401020303" pitchFamily="18" charset="0"/>
              </a:rPr>
              <a:t>INTRODUCCIÓN.- Describe lo que se presentará en este primer reporte, reiterando la relación entre su carrera y el lugar donde desarrolló las prácticas.</a:t>
            </a:r>
          </a:p>
          <a:p>
            <a:pPr algn="just">
              <a:buFont typeface="+mj-lt"/>
              <a:buAutoNum type="arabicPeriod"/>
            </a:pPr>
            <a:r>
              <a:rPr lang="es-MX" sz="2900" b="0" i="0" dirty="0">
                <a:solidFill>
                  <a:schemeClr val="accent4">
                    <a:lumMod val="50000"/>
                  </a:schemeClr>
                </a:solidFill>
                <a:effectLst/>
                <a:latin typeface="Perpetua" panose="02020502060401020303" pitchFamily="18" charset="0"/>
              </a:rPr>
              <a:t>OBJETIVO.- Indiqué si se plantearon  objetivos en este primer  periodo de la práctica y si la motivación personal que se tenía al inicio se fortaleció o disminuyó.</a:t>
            </a:r>
          </a:p>
          <a:p>
            <a:pPr algn="just">
              <a:buFont typeface="+mj-lt"/>
              <a:buAutoNum type="arabicPeriod"/>
            </a:pPr>
            <a:r>
              <a:rPr lang="es-MX" sz="2900" b="0" i="0" dirty="0">
                <a:solidFill>
                  <a:schemeClr val="accent4">
                    <a:lumMod val="50000"/>
                  </a:schemeClr>
                </a:solidFill>
                <a:effectLst/>
                <a:latin typeface="Perpetua" panose="02020502060401020303" pitchFamily="18" charset="0"/>
              </a:rPr>
              <a:t>ACTIVIDADES.- Describe las actividades desarrolladas en este periodo.</a:t>
            </a:r>
          </a:p>
          <a:p>
            <a:pPr algn="just">
              <a:buFont typeface="+mj-lt"/>
              <a:buAutoNum type="arabicPeriod"/>
            </a:pPr>
            <a:r>
              <a:rPr lang="es-MX" sz="2900" b="0" i="0" dirty="0">
                <a:solidFill>
                  <a:schemeClr val="accent4">
                    <a:lumMod val="50000"/>
                  </a:schemeClr>
                </a:solidFill>
                <a:effectLst/>
                <a:latin typeface="Perpetua" panose="02020502060401020303" pitchFamily="18" charset="0"/>
              </a:rPr>
              <a:t>CONCLUSIONES.- Describa ampliamente si se cumplieron los objetivos que se plantearon en el desarrollo de este primer reporte de las prácticas profesionales en la empresa.</a:t>
            </a:r>
          </a:p>
          <a:p>
            <a:endParaRPr lang="es-MX" dirty="0"/>
          </a:p>
        </p:txBody>
      </p:sp>
      <p:pic>
        <p:nvPicPr>
          <p:cNvPr id="5" name="Imagen 4">
            <a:extLst>
              <a:ext uri="{FF2B5EF4-FFF2-40B4-BE49-F238E27FC236}">
                <a16:creationId xmlns:a16="http://schemas.microsoft.com/office/drawing/2014/main" id="{9D62F2F5-8797-56A4-1544-6704EDBB543B}"/>
              </a:ext>
            </a:extLst>
          </p:cNvPr>
          <p:cNvPicPr>
            <a:picLocks noChangeAspect="1"/>
          </p:cNvPicPr>
          <p:nvPr/>
        </p:nvPicPr>
        <p:blipFill>
          <a:blip r:embed="rId3"/>
          <a:srcRect l="25519" t="15218" r="26794" b="5455"/>
          <a:stretch>
            <a:fillRect/>
          </a:stretch>
        </p:blipFill>
        <p:spPr>
          <a:xfrm>
            <a:off x="131179" y="1615208"/>
            <a:ext cx="4989940" cy="5127336"/>
          </a:xfrm>
          <a:prstGeom prst="rect">
            <a:avLst/>
          </a:prstGeom>
        </p:spPr>
      </p:pic>
    </p:spTree>
    <p:extLst>
      <p:ext uri="{BB962C8B-B14F-4D97-AF65-F5344CB8AC3E}">
        <p14:creationId xmlns:p14="http://schemas.microsoft.com/office/powerpoint/2010/main" val="2742279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CFE61-C6E9-1879-6941-CF089D2818C3}"/>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8295BAA3-FD9F-0EAE-6E8D-B8EA55D302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891" y="0"/>
            <a:ext cx="12192000" cy="6858000"/>
          </a:xfrm>
          <a:prstGeom prst="rect">
            <a:avLst/>
          </a:prstGeom>
        </p:spPr>
      </p:pic>
      <p:sp>
        <p:nvSpPr>
          <p:cNvPr id="9" name="Título 8">
            <a:extLst>
              <a:ext uri="{FF2B5EF4-FFF2-40B4-BE49-F238E27FC236}">
                <a16:creationId xmlns:a16="http://schemas.microsoft.com/office/drawing/2014/main" id="{D9845490-78D3-19F2-0F10-380952DA46F7}"/>
              </a:ext>
            </a:extLst>
          </p:cNvPr>
          <p:cNvSpPr>
            <a:spLocks noGrp="1"/>
          </p:cNvSpPr>
          <p:nvPr>
            <p:ph type="title"/>
          </p:nvPr>
        </p:nvSpPr>
        <p:spPr>
          <a:xfrm>
            <a:off x="932874" y="780176"/>
            <a:ext cx="10420926" cy="807323"/>
          </a:xfrm>
        </p:spPr>
        <p:txBody>
          <a:bodyPr>
            <a:noAutofit/>
          </a:bodyPr>
          <a:lstStyle/>
          <a:p>
            <a:br>
              <a:rPr lang="es-MX" sz="3200" b="1" dirty="0"/>
            </a:br>
            <a:r>
              <a:rPr lang="es-MX" sz="2000" b="1" dirty="0">
                <a:solidFill>
                  <a:srgbClr val="002060"/>
                </a:solidFill>
              </a:rPr>
              <a:t>				</a:t>
            </a:r>
            <a:endParaRPr lang="es-MX" sz="3200" b="1" dirty="0">
              <a:solidFill>
                <a:srgbClr val="002060"/>
              </a:solidFill>
            </a:endParaRPr>
          </a:p>
        </p:txBody>
      </p:sp>
      <p:sp>
        <p:nvSpPr>
          <p:cNvPr id="8" name="Subtítulo 7">
            <a:extLst>
              <a:ext uri="{FF2B5EF4-FFF2-40B4-BE49-F238E27FC236}">
                <a16:creationId xmlns:a16="http://schemas.microsoft.com/office/drawing/2014/main" id="{40EC8808-5DE9-98A2-20A2-3FD53855B76C}"/>
              </a:ext>
            </a:extLst>
          </p:cNvPr>
          <p:cNvSpPr>
            <a:spLocks noGrp="1"/>
          </p:cNvSpPr>
          <p:nvPr>
            <p:ph sz="half" idx="1"/>
          </p:nvPr>
        </p:nvSpPr>
        <p:spPr/>
        <p:txBody>
          <a:bodyPr>
            <a:normAutofit/>
          </a:bodyPr>
          <a:lstStyle/>
          <a:p>
            <a:pPr marL="0" indent="0" algn="just">
              <a:buNone/>
            </a:pPr>
            <a:endParaRPr lang="es-MX" sz="3600" b="0" i="0" dirty="0">
              <a:solidFill>
                <a:srgbClr val="666666"/>
              </a:solidFill>
              <a:effectLst/>
              <a:latin typeface="Avenir Next Demi Bold"/>
            </a:endParaRPr>
          </a:p>
          <a:p>
            <a:pPr algn="just"/>
            <a:endParaRPr lang="es-MX" sz="2000" b="0" i="0" dirty="0">
              <a:solidFill>
                <a:srgbClr val="666666"/>
              </a:solidFill>
              <a:effectLst/>
              <a:latin typeface="verdana" panose="020B0604030504040204" pitchFamily="34" charset="0"/>
            </a:endParaRPr>
          </a:p>
        </p:txBody>
      </p:sp>
      <p:pic>
        <p:nvPicPr>
          <p:cNvPr id="3" name="Marcador de contenido 5">
            <a:extLst>
              <a:ext uri="{FF2B5EF4-FFF2-40B4-BE49-F238E27FC236}">
                <a16:creationId xmlns:a16="http://schemas.microsoft.com/office/drawing/2014/main" id="{9F641067-0F99-81B6-E99A-9F782CC04DE7}"/>
              </a:ext>
            </a:extLst>
          </p:cNvPr>
          <p:cNvPicPr>
            <a:picLocks noChangeAspect="1"/>
          </p:cNvPicPr>
          <p:nvPr/>
        </p:nvPicPr>
        <p:blipFill>
          <a:blip r:embed="rId3"/>
          <a:srcRect l="15100" t="20077" r="16160" b="4206"/>
          <a:stretch>
            <a:fillRect/>
          </a:stretch>
        </p:blipFill>
        <p:spPr>
          <a:xfrm>
            <a:off x="1248065" y="1089891"/>
            <a:ext cx="9790544" cy="5652654"/>
          </a:xfrm>
          <a:prstGeom prst="rect">
            <a:avLst/>
          </a:prstGeom>
        </p:spPr>
      </p:pic>
      <p:sp>
        <p:nvSpPr>
          <p:cNvPr id="10" name="Rectángulo 9">
            <a:extLst>
              <a:ext uri="{FF2B5EF4-FFF2-40B4-BE49-F238E27FC236}">
                <a16:creationId xmlns:a16="http://schemas.microsoft.com/office/drawing/2014/main" id="{9F18D0B9-32AF-B12C-C30F-D9F8F9463EBD}"/>
              </a:ext>
            </a:extLst>
          </p:cNvPr>
          <p:cNvSpPr/>
          <p:nvPr/>
        </p:nvSpPr>
        <p:spPr>
          <a:xfrm>
            <a:off x="6299201" y="286327"/>
            <a:ext cx="3463636" cy="493849"/>
          </a:xfrm>
          <a:prstGeom prst="rect">
            <a:avLst/>
          </a:prstGeom>
          <a:ln>
            <a:solidFill>
              <a:schemeClr val="tx2"/>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s-MX" dirty="0"/>
              <a:t>Ejemplos de bitácoras!!!</a:t>
            </a:r>
          </a:p>
        </p:txBody>
      </p:sp>
    </p:spTree>
    <p:extLst>
      <p:ext uri="{BB962C8B-B14F-4D97-AF65-F5344CB8AC3E}">
        <p14:creationId xmlns:p14="http://schemas.microsoft.com/office/powerpoint/2010/main" val="18662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C007D-54E1-472F-B069-3321A4D0E055}"/>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9887EE37-5418-5BDA-CBC5-A902674673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891" y="0"/>
            <a:ext cx="12192000" cy="6858000"/>
          </a:xfrm>
          <a:prstGeom prst="rect">
            <a:avLst/>
          </a:prstGeom>
        </p:spPr>
      </p:pic>
      <p:sp>
        <p:nvSpPr>
          <p:cNvPr id="9" name="Título 8">
            <a:extLst>
              <a:ext uri="{FF2B5EF4-FFF2-40B4-BE49-F238E27FC236}">
                <a16:creationId xmlns:a16="http://schemas.microsoft.com/office/drawing/2014/main" id="{A25D7265-9D03-D131-6DEC-7552A34D8191}"/>
              </a:ext>
            </a:extLst>
          </p:cNvPr>
          <p:cNvSpPr>
            <a:spLocks noGrp="1"/>
          </p:cNvSpPr>
          <p:nvPr>
            <p:ph type="title"/>
          </p:nvPr>
        </p:nvSpPr>
        <p:spPr>
          <a:xfrm>
            <a:off x="932874" y="780176"/>
            <a:ext cx="10420926" cy="1228731"/>
          </a:xfrm>
        </p:spPr>
        <p:txBody>
          <a:bodyPr>
            <a:noAutofit/>
          </a:bodyPr>
          <a:lstStyle/>
          <a:p>
            <a:pPr algn="ctr"/>
            <a:br>
              <a:rPr lang="es-MX" sz="3200" b="1" dirty="0"/>
            </a:br>
            <a:br>
              <a:rPr lang="es-MX" sz="3200" b="1" dirty="0"/>
            </a:br>
            <a:br>
              <a:rPr lang="es-MX" sz="3200" b="1" dirty="0"/>
            </a:br>
            <a:r>
              <a:rPr lang="es-MX" sz="3200" b="1" dirty="0"/>
              <a:t>REGISTRARLO EN PLATAFORMA DE SAPP CUVALLES</a:t>
            </a:r>
            <a:br>
              <a:rPr lang="es-MX" sz="3200" b="1" dirty="0"/>
            </a:br>
            <a:r>
              <a:rPr lang="es-MX" sz="3200" b="1" u="sng" dirty="0"/>
              <a:t>Ingresar por </a:t>
            </a:r>
            <a:r>
              <a:rPr lang="es-MX" sz="3200" u="sng" dirty="0"/>
              <a:t>la pagina https://www.cuvalles.udg.mx/</a:t>
            </a:r>
            <a:br>
              <a:rPr lang="es-MX" sz="3200" b="1" u="sng" dirty="0"/>
            </a:br>
            <a:endParaRPr lang="es-MX" sz="3200" b="1" u="sng" dirty="0">
              <a:solidFill>
                <a:srgbClr val="002060"/>
              </a:solidFill>
            </a:endParaRPr>
          </a:p>
        </p:txBody>
      </p:sp>
      <p:sp>
        <p:nvSpPr>
          <p:cNvPr id="8" name="Subtítulo 7">
            <a:extLst>
              <a:ext uri="{FF2B5EF4-FFF2-40B4-BE49-F238E27FC236}">
                <a16:creationId xmlns:a16="http://schemas.microsoft.com/office/drawing/2014/main" id="{7BE88F6C-1EB0-EA08-1578-364745A87718}"/>
              </a:ext>
            </a:extLst>
          </p:cNvPr>
          <p:cNvSpPr>
            <a:spLocks noGrp="1"/>
          </p:cNvSpPr>
          <p:nvPr>
            <p:ph sz="half" idx="1"/>
          </p:nvPr>
        </p:nvSpPr>
        <p:spPr/>
        <p:txBody>
          <a:bodyPr>
            <a:normAutofit/>
          </a:bodyPr>
          <a:lstStyle/>
          <a:p>
            <a:pPr marL="0" indent="0" algn="just">
              <a:buNone/>
            </a:pPr>
            <a:endParaRPr lang="es-MX" sz="3600" b="0" i="0" dirty="0">
              <a:solidFill>
                <a:srgbClr val="666666"/>
              </a:solidFill>
              <a:effectLst/>
              <a:latin typeface="Avenir Next Demi Bold"/>
            </a:endParaRPr>
          </a:p>
          <a:p>
            <a:pPr algn="just"/>
            <a:endParaRPr lang="es-MX" sz="2000" b="0" i="0" dirty="0">
              <a:solidFill>
                <a:srgbClr val="666666"/>
              </a:solidFill>
              <a:effectLst/>
              <a:latin typeface="verdana" panose="020B0604030504040204" pitchFamily="34" charset="0"/>
            </a:endParaRPr>
          </a:p>
        </p:txBody>
      </p:sp>
      <p:pic>
        <p:nvPicPr>
          <p:cNvPr id="4" name="Imagen 3">
            <a:extLst>
              <a:ext uri="{FF2B5EF4-FFF2-40B4-BE49-F238E27FC236}">
                <a16:creationId xmlns:a16="http://schemas.microsoft.com/office/drawing/2014/main" id="{38973645-CC29-F462-93DC-A3FA19CA2F26}"/>
              </a:ext>
            </a:extLst>
          </p:cNvPr>
          <p:cNvPicPr>
            <a:picLocks noChangeAspect="1"/>
          </p:cNvPicPr>
          <p:nvPr/>
        </p:nvPicPr>
        <p:blipFill>
          <a:blip r:embed="rId3"/>
          <a:srcRect l="12273" t="11376" r="10782" b="21450"/>
          <a:stretch>
            <a:fillRect/>
          </a:stretch>
        </p:blipFill>
        <p:spPr>
          <a:xfrm>
            <a:off x="1405399" y="2124363"/>
            <a:ext cx="9381202" cy="4618181"/>
          </a:xfrm>
          <a:prstGeom prst="rect">
            <a:avLst/>
          </a:prstGeom>
        </p:spPr>
      </p:pic>
      <p:sp>
        <p:nvSpPr>
          <p:cNvPr id="7" name="Flecha: hacia abajo 6">
            <a:extLst>
              <a:ext uri="{FF2B5EF4-FFF2-40B4-BE49-F238E27FC236}">
                <a16:creationId xmlns:a16="http://schemas.microsoft.com/office/drawing/2014/main" id="{5B03B089-0906-EB1E-2FE8-AE9E7C95CC3B}"/>
              </a:ext>
            </a:extLst>
          </p:cNvPr>
          <p:cNvSpPr/>
          <p:nvPr/>
        </p:nvSpPr>
        <p:spPr>
          <a:xfrm rot="18957847">
            <a:off x="2862697" y="4071453"/>
            <a:ext cx="674409" cy="194887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973496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D2AB2-9397-0077-A1DC-00C93E47B8FD}"/>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2E8A3424-E109-D39B-CC8D-DBBF785AA1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891" y="0"/>
            <a:ext cx="12192000" cy="6858000"/>
          </a:xfrm>
          <a:prstGeom prst="rect">
            <a:avLst/>
          </a:prstGeom>
        </p:spPr>
      </p:pic>
      <p:sp>
        <p:nvSpPr>
          <p:cNvPr id="9" name="Título 8">
            <a:extLst>
              <a:ext uri="{FF2B5EF4-FFF2-40B4-BE49-F238E27FC236}">
                <a16:creationId xmlns:a16="http://schemas.microsoft.com/office/drawing/2014/main" id="{B5FA2C13-F5F2-5D0A-24A4-3F2F5DF70979}"/>
              </a:ext>
            </a:extLst>
          </p:cNvPr>
          <p:cNvSpPr>
            <a:spLocks noGrp="1"/>
          </p:cNvSpPr>
          <p:nvPr>
            <p:ph type="title"/>
          </p:nvPr>
        </p:nvSpPr>
        <p:spPr>
          <a:xfrm>
            <a:off x="932874" y="780176"/>
            <a:ext cx="10420926" cy="1228731"/>
          </a:xfrm>
        </p:spPr>
        <p:txBody>
          <a:bodyPr>
            <a:noAutofit/>
          </a:bodyPr>
          <a:lstStyle/>
          <a:p>
            <a:pPr algn="ctr"/>
            <a:br>
              <a:rPr lang="es-MX" sz="3200" b="1" dirty="0"/>
            </a:br>
            <a:br>
              <a:rPr lang="es-MX" sz="3200" b="1" dirty="0"/>
            </a:br>
            <a:br>
              <a:rPr lang="es-MX" sz="3200" b="1" dirty="0"/>
            </a:br>
            <a:r>
              <a:rPr lang="es-MX" sz="3200" b="1" dirty="0"/>
              <a:t>REGISTRARLO EN PLATAFORMA DE SAPP CUVALLES</a:t>
            </a:r>
            <a:br>
              <a:rPr lang="es-MX" sz="3200" b="1" dirty="0"/>
            </a:br>
            <a:r>
              <a:rPr lang="es-MX" sz="3200" b="1" u="sng" dirty="0"/>
              <a:t>Ingresar por </a:t>
            </a:r>
            <a:r>
              <a:rPr lang="es-MX" sz="3200" u="sng" dirty="0"/>
              <a:t>la pagina https://www.cuvalles.udg.mx/</a:t>
            </a:r>
            <a:br>
              <a:rPr lang="es-MX" sz="3200" b="1" u="sng" dirty="0"/>
            </a:br>
            <a:endParaRPr lang="es-MX" sz="3200" b="1" u="sng" dirty="0">
              <a:solidFill>
                <a:srgbClr val="002060"/>
              </a:solidFill>
            </a:endParaRPr>
          </a:p>
        </p:txBody>
      </p:sp>
      <p:sp>
        <p:nvSpPr>
          <p:cNvPr id="8" name="Subtítulo 7">
            <a:extLst>
              <a:ext uri="{FF2B5EF4-FFF2-40B4-BE49-F238E27FC236}">
                <a16:creationId xmlns:a16="http://schemas.microsoft.com/office/drawing/2014/main" id="{A1C60604-685E-B99D-D23B-F2BC090A6477}"/>
              </a:ext>
            </a:extLst>
          </p:cNvPr>
          <p:cNvSpPr>
            <a:spLocks noGrp="1"/>
          </p:cNvSpPr>
          <p:nvPr>
            <p:ph sz="half" idx="1"/>
          </p:nvPr>
        </p:nvSpPr>
        <p:spPr/>
        <p:txBody>
          <a:bodyPr>
            <a:normAutofit/>
          </a:bodyPr>
          <a:lstStyle/>
          <a:p>
            <a:pPr marL="0" indent="0" algn="just">
              <a:buNone/>
            </a:pPr>
            <a:endParaRPr lang="es-MX" sz="3600" b="0" i="0" dirty="0">
              <a:solidFill>
                <a:srgbClr val="666666"/>
              </a:solidFill>
              <a:effectLst/>
              <a:latin typeface="Avenir Next Demi Bold"/>
            </a:endParaRPr>
          </a:p>
          <a:p>
            <a:pPr algn="just"/>
            <a:endParaRPr lang="es-MX" sz="2000" b="0" i="0" dirty="0">
              <a:solidFill>
                <a:srgbClr val="666666"/>
              </a:solidFill>
              <a:effectLst/>
              <a:latin typeface="verdana" panose="020B0604030504040204" pitchFamily="34" charset="0"/>
            </a:endParaRPr>
          </a:p>
        </p:txBody>
      </p:sp>
      <p:pic>
        <p:nvPicPr>
          <p:cNvPr id="5" name="Imagen 4">
            <a:extLst>
              <a:ext uri="{FF2B5EF4-FFF2-40B4-BE49-F238E27FC236}">
                <a16:creationId xmlns:a16="http://schemas.microsoft.com/office/drawing/2014/main" id="{80D35082-E706-33C2-8120-5160CADC2D6E}"/>
              </a:ext>
            </a:extLst>
          </p:cNvPr>
          <p:cNvPicPr>
            <a:picLocks noChangeAspect="1"/>
          </p:cNvPicPr>
          <p:nvPr/>
        </p:nvPicPr>
        <p:blipFill>
          <a:blip r:embed="rId3"/>
          <a:srcRect l="11818" t="11375" r="13863" b="14209"/>
          <a:stretch>
            <a:fillRect/>
          </a:stretch>
        </p:blipFill>
        <p:spPr>
          <a:xfrm>
            <a:off x="932874" y="1881760"/>
            <a:ext cx="9661235" cy="4870022"/>
          </a:xfrm>
          <a:prstGeom prst="rect">
            <a:avLst/>
          </a:prstGeom>
        </p:spPr>
      </p:pic>
      <p:sp>
        <p:nvSpPr>
          <p:cNvPr id="6" name="Flecha: hacia abajo 5">
            <a:extLst>
              <a:ext uri="{FF2B5EF4-FFF2-40B4-BE49-F238E27FC236}">
                <a16:creationId xmlns:a16="http://schemas.microsoft.com/office/drawing/2014/main" id="{8855CAB0-FBF4-6E1B-C23B-EED9CCE4C3F6}"/>
              </a:ext>
            </a:extLst>
          </p:cNvPr>
          <p:cNvSpPr/>
          <p:nvPr/>
        </p:nvSpPr>
        <p:spPr>
          <a:xfrm rot="1557669">
            <a:off x="6866542" y="3819057"/>
            <a:ext cx="590569" cy="24408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815919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2A6A2-F9E7-0AA7-8249-25F27815E675}"/>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9AADD531-A71E-990D-C79A-10F8AF2C0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891" y="0"/>
            <a:ext cx="12192000" cy="6858000"/>
          </a:xfrm>
          <a:prstGeom prst="rect">
            <a:avLst/>
          </a:prstGeom>
        </p:spPr>
      </p:pic>
      <p:sp>
        <p:nvSpPr>
          <p:cNvPr id="9" name="Título 8">
            <a:extLst>
              <a:ext uri="{FF2B5EF4-FFF2-40B4-BE49-F238E27FC236}">
                <a16:creationId xmlns:a16="http://schemas.microsoft.com/office/drawing/2014/main" id="{07F71A0D-98E5-F539-0FA1-F668F6B5AC51}"/>
              </a:ext>
            </a:extLst>
          </p:cNvPr>
          <p:cNvSpPr>
            <a:spLocks noGrp="1"/>
          </p:cNvSpPr>
          <p:nvPr>
            <p:ph type="title"/>
          </p:nvPr>
        </p:nvSpPr>
        <p:spPr>
          <a:xfrm>
            <a:off x="932874" y="780176"/>
            <a:ext cx="10420926" cy="896075"/>
          </a:xfrm>
        </p:spPr>
        <p:txBody>
          <a:bodyPr>
            <a:noAutofit/>
          </a:bodyPr>
          <a:lstStyle/>
          <a:p>
            <a:pPr algn="ctr"/>
            <a:br>
              <a:rPr lang="es-MX" sz="3200" b="1" dirty="0"/>
            </a:br>
            <a:r>
              <a:rPr lang="es-MX" sz="3200" b="1" u="sng" dirty="0"/>
              <a:t>Ingresar por </a:t>
            </a:r>
            <a:r>
              <a:rPr lang="es-MX" sz="3200" u="sng" dirty="0"/>
              <a:t>la pagina https://www.cuvalles.udg.mx/</a:t>
            </a:r>
            <a:br>
              <a:rPr lang="es-MX" sz="3200" b="1" u="sng" dirty="0"/>
            </a:br>
            <a:endParaRPr lang="es-MX" sz="3200" b="1" u="sng" dirty="0">
              <a:solidFill>
                <a:srgbClr val="002060"/>
              </a:solidFill>
            </a:endParaRPr>
          </a:p>
        </p:txBody>
      </p:sp>
      <p:sp>
        <p:nvSpPr>
          <p:cNvPr id="8" name="Subtítulo 7">
            <a:extLst>
              <a:ext uri="{FF2B5EF4-FFF2-40B4-BE49-F238E27FC236}">
                <a16:creationId xmlns:a16="http://schemas.microsoft.com/office/drawing/2014/main" id="{B5390C86-A2C3-1423-1F36-C3B91A186BAF}"/>
              </a:ext>
            </a:extLst>
          </p:cNvPr>
          <p:cNvSpPr>
            <a:spLocks noGrp="1"/>
          </p:cNvSpPr>
          <p:nvPr>
            <p:ph sz="half" idx="1"/>
          </p:nvPr>
        </p:nvSpPr>
        <p:spPr/>
        <p:txBody>
          <a:bodyPr>
            <a:normAutofit/>
          </a:bodyPr>
          <a:lstStyle/>
          <a:p>
            <a:pPr marL="0" indent="0" algn="just">
              <a:buNone/>
            </a:pPr>
            <a:endParaRPr lang="es-MX" sz="3600" b="0" i="0" dirty="0">
              <a:solidFill>
                <a:srgbClr val="666666"/>
              </a:solidFill>
              <a:effectLst/>
              <a:latin typeface="Avenir Next Demi Bold"/>
            </a:endParaRPr>
          </a:p>
          <a:p>
            <a:pPr algn="just"/>
            <a:endParaRPr lang="es-MX" sz="2000" b="0" i="0" dirty="0">
              <a:solidFill>
                <a:srgbClr val="666666"/>
              </a:solidFill>
              <a:effectLst/>
              <a:latin typeface="verdana" panose="020B0604030504040204" pitchFamily="34" charset="0"/>
            </a:endParaRPr>
          </a:p>
        </p:txBody>
      </p:sp>
      <p:pic>
        <p:nvPicPr>
          <p:cNvPr id="4" name="Imagen 3">
            <a:extLst>
              <a:ext uri="{FF2B5EF4-FFF2-40B4-BE49-F238E27FC236}">
                <a16:creationId xmlns:a16="http://schemas.microsoft.com/office/drawing/2014/main" id="{269C7C30-D615-D048-D9EE-A86BF568A80A}"/>
              </a:ext>
            </a:extLst>
          </p:cNvPr>
          <p:cNvPicPr>
            <a:picLocks noChangeAspect="1"/>
          </p:cNvPicPr>
          <p:nvPr/>
        </p:nvPicPr>
        <p:blipFill>
          <a:blip r:embed="rId3"/>
          <a:srcRect l="5739" t="10236" r="9697" b="9356"/>
          <a:stretch>
            <a:fillRect/>
          </a:stretch>
        </p:blipFill>
        <p:spPr>
          <a:xfrm>
            <a:off x="449638" y="1533237"/>
            <a:ext cx="10310085" cy="4867564"/>
          </a:xfrm>
          <a:prstGeom prst="rect">
            <a:avLst/>
          </a:prstGeom>
        </p:spPr>
      </p:pic>
      <p:sp>
        <p:nvSpPr>
          <p:cNvPr id="7" name="Flecha: hacia abajo 6">
            <a:extLst>
              <a:ext uri="{FF2B5EF4-FFF2-40B4-BE49-F238E27FC236}">
                <a16:creationId xmlns:a16="http://schemas.microsoft.com/office/drawing/2014/main" id="{04123BB2-C7DB-1961-23E2-1247E6200138}"/>
              </a:ext>
            </a:extLst>
          </p:cNvPr>
          <p:cNvSpPr/>
          <p:nvPr/>
        </p:nvSpPr>
        <p:spPr>
          <a:xfrm rot="1776669">
            <a:off x="10363119" y="2230541"/>
            <a:ext cx="467746" cy="15794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095892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76A7C-50F2-B76B-0E10-A532131F3C08}"/>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E86D3C50-56C8-E0DA-4345-19E74D866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891" y="0"/>
            <a:ext cx="12192000" cy="6858000"/>
          </a:xfrm>
          <a:prstGeom prst="rect">
            <a:avLst/>
          </a:prstGeom>
        </p:spPr>
      </p:pic>
      <p:sp>
        <p:nvSpPr>
          <p:cNvPr id="9" name="Título 8">
            <a:extLst>
              <a:ext uri="{FF2B5EF4-FFF2-40B4-BE49-F238E27FC236}">
                <a16:creationId xmlns:a16="http://schemas.microsoft.com/office/drawing/2014/main" id="{17C1DBA6-6492-BFCC-DA16-6C50DED4B926}"/>
              </a:ext>
            </a:extLst>
          </p:cNvPr>
          <p:cNvSpPr>
            <a:spLocks noGrp="1"/>
          </p:cNvSpPr>
          <p:nvPr>
            <p:ph type="title"/>
          </p:nvPr>
        </p:nvSpPr>
        <p:spPr>
          <a:xfrm>
            <a:off x="932874" y="780176"/>
            <a:ext cx="10420926" cy="896075"/>
          </a:xfrm>
        </p:spPr>
        <p:txBody>
          <a:bodyPr>
            <a:noAutofit/>
          </a:bodyPr>
          <a:lstStyle/>
          <a:p>
            <a:pPr algn="ctr"/>
            <a:br>
              <a:rPr lang="es-MX" sz="3200" b="1" dirty="0"/>
            </a:br>
            <a:endParaRPr lang="es-MX" sz="3200" b="1" u="sng" dirty="0">
              <a:solidFill>
                <a:srgbClr val="002060"/>
              </a:solidFill>
            </a:endParaRPr>
          </a:p>
        </p:txBody>
      </p:sp>
      <p:sp>
        <p:nvSpPr>
          <p:cNvPr id="8" name="Subtítulo 7">
            <a:extLst>
              <a:ext uri="{FF2B5EF4-FFF2-40B4-BE49-F238E27FC236}">
                <a16:creationId xmlns:a16="http://schemas.microsoft.com/office/drawing/2014/main" id="{D061C57F-D7CB-22D5-1FD3-5866A82AA53E}"/>
              </a:ext>
            </a:extLst>
          </p:cNvPr>
          <p:cNvSpPr>
            <a:spLocks noGrp="1"/>
          </p:cNvSpPr>
          <p:nvPr>
            <p:ph sz="half" idx="1"/>
          </p:nvPr>
        </p:nvSpPr>
        <p:spPr/>
        <p:txBody>
          <a:bodyPr>
            <a:normAutofit/>
          </a:bodyPr>
          <a:lstStyle/>
          <a:p>
            <a:pPr marL="0" indent="0" algn="just">
              <a:buNone/>
            </a:pPr>
            <a:endParaRPr lang="es-MX" sz="3600" b="0" i="0" dirty="0">
              <a:solidFill>
                <a:srgbClr val="666666"/>
              </a:solidFill>
              <a:effectLst/>
              <a:latin typeface="Avenir Next Demi Bold"/>
            </a:endParaRPr>
          </a:p>
          <a:p>
            <a:pPr algn="just"/>
            <a:endParaRPr lang="es-MX" sz="2000" b="0" i="0" dirty="0">
              <a:solidFill>
                <a:srgbClr val="666666"/>
              </a:solidFill>
              <a:effectLst/>
              <a:latin typeface="verdana" panose="020B0604030504040204" pitchFamily="34" charset="0"/>
            </a:endParaRPr>
          </a:p>
        </p:txBody>
      </p:sp>
      <p:pic>
        <p:nvPicPr>
          <p:cNvPr id="10" name="Imagen 9">
            <a:extLst>
              <a:ext uri="{FF2B5EF4-FFF2-40B4-BE49-F238E27FC236}">
                <a16:creationId xmlns:a16="http://schemas.microsoft.com/office/drawing/2014/main" id="{877E087C-83C4-7861-7F96-0B4191ADC619}"/>
              </a:ext>
            </a:extLst>
          </p:cNvPr>
          <p:cNvPicPr>
            <a:picLocks noChangeAspect="1"/>
          </p:cNvPicPr>
          <p:nvPr/>
        </p:nvPicPr>
        <p:blipFill>
          <a:blip r:embed="rId3"/>
          <a:srcRect l="3333" t="11376" r="-3333" b="5320"/>
          <a:stretch>
            <a:fillRect/>
          </a:stretch>
        </p:blipFill>
        <p:spPr>
          <a:xfrm>
            <a:off x="976748" y="1228213"/>
            <a:ext cx="10282377" cy="5348078"/>
          </a:xfrm>
          <a:prstGeom prst="rect">
            <a:avLst/>
          </a:prstGeom>
        </p:spPr>
      </p:pic>
      <p:sp>
        <p:nvSpPr>
          <p:cNvPr id="11" name="Flecha: hacia abajo 10">
            <a:extLst>
              <a:ext uri="{FF2B5EF4-FFF2-40B4-BE49-F238E27FC236}">
                <a16:creationId xmlns:a16="http://schemas.microsoft.com/office/drawing/2014/main" id="{B95A090C-7082-4286-A1A3-F43FB5543F7B}"/>
              </a:ext>
            </a:extLst>
          </p:cNvPr>
          <p:cNvSpPr/>
          <p:nvPr/>
        </p:nvSpPr>
        <p:spPr>
          <a:xfrm rot="1971737">
            <a:off x="9723373" y="352849"/>
            <a:ext cx="508876" cy="163907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a:extLst>
              <a:ext uri="{FF2B5EF4-FFF2-40B4-BE49-F238E27FC236}">
                <a16:creationId xmlns:a16="http://schemas.microsoft.com/office/drawing/2014/main" id="{44B44A98-A65A-AF30-726D-9431DAC4F2F0}"/>
              </a:ext>
            </a:extLst>
          </p:cNvPr>
          <p:cNvSpPr/>
          <p:nvPr/>
        </p:nvSpPr>
        <p:spPr>
          <a:xfrm>
            <a:off x="8986982" y="2604655"/>
            <a:ext cx="1893454" cy="64654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a:ln w="0"/>
                <a:solidFill>
                  <a:schemeClr val="tx1"/>
                </a:solidFill>
                <a:effectLst>
                  <a:outerShdw blurRad="38100" dist="19050" dir="2700000" algn="tl" rotWithShape="0">
                    <a:schemeClr val="dk1">
                      <a:alpha val="40000"/>
                    </a:schemeClr>
                  </a:outerShdw>
                </a:effectLst>
              </a:rPr>
              <a:t>Ingresa código y </a:t>
            </a:r>
            <a:r>
              <a:rPr lang="es-MX" dirty="0" err="1">
                <a:ln w="0"/>
                <a:solidFill>
                  <a:schemeClr val="tx1"/>
                </a:solidFill>
                <a:effectLst>
                  <a:outerShdw blurRad="38100" dist="19050" dir="2700000" algn="tl" rotWithShape="0">
                    <a:schemeClr val="dk1">
                      <a:alpha val="40000"/>
                    </a:schemeClr>
                  </a:outerShdw>
                </a:effectLst>
              </a:rPr>
              <a:t>nip</a:t>
            </a:r>
            <a:endParaRPr lang="es-MX"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980054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6B548-95AF-E702-B049-A94192AF3AE1}"/>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C56A69D9-0BF5-71C7-C040-230A3E863A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891" y="0"/>
            <a:ext cx="12192000" cy="6858000"/>
          </a:xfrm>
          <a:prstGeom prst="rect">
            <a:avLst/>
          </a:prstGeom>
        </p:spPr>
      </p:pic>
      <p:sp>
        <p:nvSpPr>
          <p:cNvPr id="9" name="Título 8">
            <a:extLst>
              <a:ext uri="{FF2B5EF4-FFF2-40B4-BE49-F238E27FC236}">
                <a16:creationId xmlns:a16="http://schemas.microsoft.com/office/drawing/2014/main" id="{4FF885C3-ECEA-3032-AAD0-8CA51285C84C}"/>
              </a:ext>
            </a:extLst>
          </p:cNvPr>
          <p:cNvSpPr>
            <a:spLocks noGrp="1"/>
          </p:cNvSpPr>
          <p:nvPr>
            <p:ph type="title"/>
          </p:nvPr>
        </p:nvSpPr>
        <p:spPr>
          <a:xfrm>
            <a:off x="932874" y="780176"/>
            <a:ext cx="10420926" cy="896075"/>
          </a:xfrm>
        </p:spPr>
        <p:txBody>
          <a:bodyPr>
            <a:noAutofit/>
          </a:bodyPr>
          <a:lstStyle/>
          <a:p>
            <a:pPr algn="ctr"/>
            <a:br>
              <a:rPr lang="es-MX" sz="3200" b="1" dirty="0"/>
            </a:br>
            <a:endParaRPr lang="es-MX" sz="3200" b="1" u="sng" dirty="0">
              <a:solidFill>
                <a:srgbClr val="002060"/>
              </a:solidFill>
            </a:endParaRPr>
          </a:p>
        </p:txBody>
      </p:sp>
      <p:sp>
        <p:nvSpPr>
          <p:cNvPr id="8" name="Subtítulo 7">
            <a:extLst>
              <a:ext uri="{FF2B5EF4-FFF2-40B4-BE49-F238E27FC236}">
                <a16:creationId xmlns:a16="http://schemas.microsoft.com/office/drawing/2014/main" id="{73F1B605-F36C-AE69-AAA5-FC27D8E1E810}"/>
              </a:ext>
            </a:extLst>
          </p:cNvPr>
          <p:cNvSpPr>
            <a:spLocks noGrp="1"/>
          </p:cNvSpPr>
          <p:nvPr>
            <p:ph sz="half" idx="1"/>
          </p:nvPr>
        </p:nvSpPr>
        <p:spPr/>
        <p:txBody>
          <a:bodyPr>
            <a:normAutofit/>
          </a:bodyPr>
          <a:lstStyle/>
          <a:p>
            <a:pPr marL="0" indent="0" algn="just">
              <a:buNone/>
            </a:pPr>
            <a:endParaRPr lang="es-MX" sz="3600" b="0" i="0" dirty="0">
              <a:solidFill>
                <a:srgbClr val="666666"/>
              </a:solidFill>
              <a:effectLst/>
              <a:latin typeface="Avenir Next Demi Bold"/>
            </a:endParaRPr>
          </a:p>
          <a:p>
            <a:pPr algn="just"/>
            <a:endParaRPr lang="es-MX" sz="2000" b="0" i="0" dirty="0">
              <a:solidFill>
                <a:srgbClr val="666666"/>
              </a:solidFill>
              <a:effectLst/>
              <a:latin typeface="verdana" panose="020B0604030504040204" pitchFamily="34" charset="0"/>
            </a:endParaRPr>
          </a:p>
        </p:txBody>
      </p:sp>
      <p:pic>
        <p:nvPicPr>
          <p:cNvPr id="4" name="Imagen 3">
            <a:extLst>
              <a:ext uri="{FF2B5EF4-FFF2-40B4-BE49-F238E27FC236}">
                <a16:creationId xmlns:a16="http://schemas.microsoft.com/office/drawing/2014/main" id="{89CFE79F-D6A9-9CB5-EE5D-BB782E6BEEB7}"/>
              </a:ext>
            </a:extLst>
          </p:cNvPr>
          <p:cNvPicPr>
            <a:picLocks noChangeAspect="1"/>
          </p:cNvPicPr>
          <p:nvPr/>
        </p:nvPicPr>
        <p:blipFill>
          <a:blip r:embed="rId3"/>
          <a:srcRect l="6875" t="11376" r="10227" b="5454"/>
          <a:stretch>
            <a:fillRect/>
          </a:stretch>
        </p:blipFill>
        <p:spPr>
          <a:xfrm>
            <a:off x="932874" y="1084976"/>
            <a:ext cx="10106891" cy="5703751"/>
          </a:xfrm>
          <a:prstGeom prst="rect">
            <a:avLst/>
          </a:prstGeom>
        </p:spPr>
      </p:pic>
      <p:sp>
        <p:nvSpPr>
          <p:cNvPr id="5" name="CuadroTexto 4">
            <a:extLst>
              <a:ext uri="{FF2B5EF4-FFF2-40B4-BE49-F238E27FC236}">
                <a16:creationId xmlns:a16="http://schemas.microsoft.com/office/drawing/2014/main" id="{3161A358-9AA4-113C-C840-23CA9DB534C0}"/>
              </a:ext>
            </a:extLst>
          </p:cNvPr>
          <p:cNvSpPr txBox="1"/>
          <p:nvPr/>
        </p:nvSpPr>
        <p:spPr>
          <a:xfrm rot="18268089">
            <a:off x="620602" y="2552671"/>
            <a:ext cx="2130215" cy="646331"/>
          </a:xfrm>
          <a:prstGeom prst="rect">
            <a:avLst/>
          </a:prstGeom>
          <a:noFill/>
        </p:spPr>
        <p:txBody>
          <a:bodyPr wrap="square" rtlCol="0">
            <a:spAutoFit/>
          </a:bodyPr>
          <a:lstStyle/>
          <a:p>
            <a:r>
              <a:rPr lang="es-MX" b="1" dirty="0">
                <a:solidFill>
                  <a:srgbClr val="00B050"/>
                </a:solidFill>
              </a:rPr>
              <a:t>Subir reporte parcial y final</a:t>
            </a:r>
          </a:p>
        </p:txBody>
      </p:sp>
      <p:sp>
        <p:nvSpPr>
          <p:cNvPr id="6" name="Flecha: hacia abajo 5">
            <a:extLst>
              <a:ext uri="{FF2B5EF4-FFF2-40B4-BE49-F238E27FC236}">
                <a16:creationId xmlns:a16="http://schemas.microsoft.com/office/drawing/2014/main" id="{34B0E7E0-D3EF-2A5F-6038-5F06416712AD}"/>
              </a:ext>
            </a:extLst>
          </p:cNvPr>
          <p:cNvSpPr/>
          <p:nvPr/>
        </p:nvSpPr>
        <p:spPr>
          <a:xfrm rot="2019518">
            <a:off x="5185201" y="305304"/>
            <a:ext cx="480291" cy="168859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39142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B51545-04E0-0C1A-984E-C7C57CFB009B}"/>
              </a:ext>
            </a:extLst>
          </p:cNvPr>
          <p:cNvSpPr>
            <a:spLocks noGrp="1"/>
          </p:cNvSpPr>
          <p:nvPr>
            <p:ph type="title"/>
          </p:nvPr>
        </p:nvSpPr>
        <p:spPr>
          <a:xfrm>
            <a:off x="699660" y="549041"/>
            <a:ext cx="9893999" cy="568559"/>
          </a:xfrm>
        </p:spPr>
        <p:txBody>
          <a:bodyPr/>
          <a:lstStyle/>
          <a:p>
            <a:pPr algn="ctr"/>
            <a:r>
              <a:rPr lang="es-MX" dirty="0"/>
              <a:t>Registrar REPORTES Y FORMATO EN PDF.</a:t>
            </a:r>
          </a:p>
        </p:txBody>
      </p:sp>
      <p:pic>
        <p:nvPicPr>
          <p:cNvPr id="8" name="Imagen 7">
            <a:extLst>
              <a:ext uri="{FF2B5EF4-FFF2-40B4-BE49-F238E27FC236}">
                <a16:creationId xmlns:a16="http://schemas.microsoft.com/office/drawing/2014/main" id="{F3AE13C5-23A1-51A3-007C-178A2C7896B9}"/>
              </a:ext>
            </a:extLst>
          </p:cNvPr>
          <p:cNvPicPr>
            <a:picLocks noChangeAspect="1"/>
          </p:cNvPicPr>
          <p:nvPr/>
        </p:nvPicPr>
        <p:blipFill>
          <a:blip r:embed="rId2"/>
          <a:srcRect l="5738" t="16297" r="6439" b="4782"/>
          <a:stretch>
            <a:fillRect/>
          </a:stretch>
        </p:blipFill>
        <p:spPr>
          <a:xfrm>
            <a:off x="699660" y="1117600"/>
            <a:ext cx="10792680" cy="5560291"/>
          </a:xfrm>
          <a:prstGeom prst="rect">
            <a:avLst/>
          </a:prstGeom>
        </p:spPr>
      </p:pic>
      <p:sp>
        <p:nvSpPr>
          <p:cNvPr id="9" name="Flecha: hacia abajo 8">
            <a:extLst>
              <a:ext uri="{FF2B5EF4-FFF2-40B4-BE49-F238E27FC236}">
                <a16:creationId xmlns:a16="http://schemas.microsoft.com/office/drawing/2014/main" id="{11BA9D4C-1125-B9E7-97C3-395724B32B93}"/>
              </a:ext>
            </a:extLst>
          </p:cNvPr>
          <p:cNvSpPr/>
          <p:nvPr/>
        </p:nvSpPr>
        <p:spPr>
          <a:xfrm rot="1559893">
            <a:off x="6634783" y="1864497"/>
            <a:ext cx="328548" cy="146165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Flecha: hacia abajo 9">
            <a:extLst>
              <a:ext uri="{FF2B5EF4-FFF2-40B4-BE49-F238E27FC236}">
                <a16:creationId xmlns:a16="http://schemas.microsoft.com/office/drawing/2014/main" id="{6E0209BE-7C40-F7AD-D571-D0145B8A4FD8}"/>
              </a:ext>
            </a:extLst>
          </p:cNvPr>
          <p:cNvSpPr/>
          <p:nvPr/>
        </p:nvSpPr>
        <p:spPr>
          <a:xfrm rot="2482118">
            <a:off x="6953344" y="3100162"/>
            <a:ext cx="387052" cy="2029291"/>
          </a:xfrm>
          <a:prstGeom prst="downArrow">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s-MX"/>
          </a:p>
        </p:txBody>
      </p:sp>
      <p:sp>
        <p:nvSpPr>
          <p:cNvPr id="11" name="Flecha: hacia abajo 10">
            <a:extLst>
              <a:ext uri="{FF2B5EF4-FFF2-40B4-BE49-F238E27FC236}">
                <a16:creationId xmlns:a16="http://schemas.microsoft.com/office/drawing/2014/main" id="{732D8971-B431-0C38-AD8B-D919B9653F43}"/>
              </a:ext>
            </a:extLst>
          </p:cNvPr>
          <p:cNvSpPr/>
          <p:nvPr/>
        </p:nvSpPr>
        <p:spPr>
          <a:xfrm rot="1690936">
            <a:off x="10334076" y="2515269"/>
            <a:ext cx="508000" cy="1629323"/>
          </a:xfrm>
          <a:prstGeom prst="downArrow">
            <a:avLst/>
          </a:prstGeom>
          <a:ln>
            <a:solidFill>
              <a:schemeClr val="tx2"/>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s-MX"/>
          </a:p>
        </p:txBody>
      </p:sp>
      <p:sp>
        <p:nvSpPr>
          <p:cNvPr id="12" name="Rectángulo 11">
            <a:extLst>
              <a:ext uri="{FF2B5EF4-FFF2-40B4-BE49-F238E27FC236}">
                <a16:creationId xmlns:a16="http://schemas.microsoft.com/office/drawing/2014/main" id="{E4C833C9-37D1-D46F-6917-9D6841B48414}"/>
              </a:ext>
            </a:extLst>
          </p:cNvPr>
          <p:cNvSpPr/>
          <p:nvPr/>
        </p:nvSpPr>
        <p:spPr>
          <a:xfrm>
            <a:off x="8774545" y="4387273"/>
            <a:ext cx="2249056" cy="84974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MX" b="1" i="1" dirty="0"/>
              <a:t>Enviar a revisión importante!!</a:t>
            </a:r>
          </a:p>
        </p:txBody>
      </p:sp>
    </p:spTree>
    <p:extLst>
      <p:ext uri="{BB962C8B-B14F-4D97-AF65-F5344CB8AC3E}">
        <p14:creationId xmlns:p14="http://schemas.microsoft.com/office/powerpoint/2010/main" val="3261001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2F95C-4B67-24F9-F771-84BE412F97E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985F008-2D3E-C423-62B8-996B13266426}"/>
              </a:ext>
            </a:extLst>
          </p:cNvPr>
          <p:cNvSpPr>
            <a:spLocks noGrp="1"/>
          </p:cNvSpPr>
          <p:nvPr>
            <p:ph type="title"/>
          </p:nvPr>
        </p:nvSpPr>
        <p:spPr>
          <a:xfrm>
            <a:off x="699660" y="244764"/>
            <a:ext cx="9893999" cy="678873"/>
          </a:xfrm>
        </p:spPr>
        <p:txBody>
          <a:bodyPr/>
          <a:lstStyle/>
          <a:p>
            <a:pPr algn="ctr"/>
            <a:r>
              <a:rPr lang="es-MX" dirty="0"/>
              <a:t>REPORTE Y FORMATO VALIDADOS.</a:t>
            </a:r>
          </a:p>
        </p:txBody>
      </p:sp>
      <p:pic>
        <p:nvPicPr>
          <p:cNvPr id="4" name="Imagen 3">
            <a:extLst>
              <a:ext uri="{FF2B5EF4-FFF2-40B4-BE49-F238E27FC236}">
                <a16:creationId xmlns:a16="http://schemas.microsoft.com/office/drawing/2014/main" id="{FB70FA1F-B0E2-29A5-3B99-79B941AD8C2D}"/>
              </a:ext>
            </a:extLst>
          </p:cNvPr>
          <p:cNvPicPr>
            <a:picLocks noChangeAspect="1"/>
          </p:cNvPicPr>
          <p:nvPr/>
        </p:nvPicPr>
        <p:blipFill>
          <a:blip r:embed="rId2"/>
          <a:srcRect l="7046" t="16195" r="8864" b="4781"/>
          <a:stretch>
            <a:fillRect/>
          </a:stretch>
        </p:blipFill>
        <p:spPr>
          <a:xfrm>
            <a:off x="858982" y="1182255"/>
            <a:ext cx="10252363" cy="5347854"/>
          </a:xfrm>
          <a:prstGeom prst="rect">
            <a:avLst/>
          </a:prstGeom>
        </p:spPr>
      </p:pic>
      <p:sp>
        <p:nvSpPr>
          <p:cNvPr id="5" name="Flecha: hacia abajo 4">
            <a:extLst>
              <a:ext uri="{FF2B5EF4-FFF2-40B4-BE49-F238E27FC236}">
                <a16:creationId xmlns:a16="http://schemas.microsoft.com/office/drawing/2014/main" id="{9FE73D0F-CB2C-D74E-16A4-A698AF5648DC}"/>
              </a:ext>
            </a:extLst>
          </p:cNvPr>
          <p:cNvSpPr/>
          <p:nvPr/>
        </p:nvSpPr>
        <p:spPr>
          <a:xfrm rot="19384485">
            <a:off x="936428" y="839875"/>
            <a:ext cx="644088" cy="135979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2264614B-4B1C-8356-6A9B-00544BE1E622}"/>
              </a:ext>
            </a:extLst>
          </p:cNvPr>
          <p:cNvSpPr txBox="1"/>
          <p:nvPr/>
        </p:nvSpPr>
        <p:spPr>
          <a:xfrm rot="19565318">
            <a:off x="918245" y="2691606"/>
            <a:ext cx="1844425" cy="646331"/>
          </a:xfrm>
          <a:prstGeom prst="rect">
            <a:avLst/>
          </a:prstGeom>
          <a:noFill/>
        </p:spPr>
        <p:txBody>
          <a:bodyPr wrap="square" rtlCol="0">
            <a:spAutoFit/>
          </a:bodyPr>
          <a:lstStyle/>
          <a:p>
            <a:r>
              <a:rPr lang="es-MX" b="1" dirty="0">
                <a:solidFill>
                  <a:srgbClr val="0070C0"/>
                </a:solidFill>
              </a:rPr>
              <a:t>Clic activar la plaza</a:t>
            </a:r>
          </a:p>
        </p:txBody>
      </p:sp>
      <p:sp>
        <p:nvSpPr>
          <p:cNvPr id="7" name="Flecha: hacia abajo 6">
            <a:extLst>
              <a:ext uri="{FF2B5EF4-FFF2-40B4-BE49-F238E27FC236}">
                <a16:creationId xmlns:a16="http://schemas.microsoft.com/office/drawing/2014/main" id="{08898439-1116-5CF5-C736-2DE5859B3FA0}"/>
              </a:ext>
            </a:extLst>
          </p:cNvPr>
          <p:cNvSpPr/>
          <p:nvPr/>
        </p:nvSpPr>
        <p:spPr>
          <a:xfrm rot="1810452">
            <a:off x="10677564" y="2587645"/>
            <a:ext cx="520025" cy="185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a:extLst>
              <a:ext uri="{FF2B5EF4-FFF2-40B4-BE49-F238E27FC236}">
                <a16:creationId xmlns:a16="http://schemas.microsoft.com/office/drawing/2014/main" id="{C91448D5-0D59-9813-F878-7F45E5E27F2D}"/>
              </a:ext>
            </a:extLst>
          </p:cNvPr>
          <p:cNvSpPr/>
          <p:nvPr/>
        </p:nvSpPr>
        <p:spPr>
          <a:xfrm>
            <a:off x="9162473" y="4775200"/>
            <a:ext cx="1625600" cy="508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MX" b="1" i="1" dirty="0"/>
              <a:t>Enviado a revisión!!</a:t>
            </a:r>
          </a:p>
        </p:txBody>
      </p:sp>
    </p:spTree>
    <p:extLst>
      <p:ext uri="{BB962C8B-B14F-4D97-AF65-F5344CB8AC3E}">
        <p14:creationId xmlns:p14="http://schemas.microsoft.com/office/powerpoint/2010/main" val="2438615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46AF0-2B2C-8576-D551-E0DE6EE75B78}"/>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C175C88F-F74F-48F5-1791-20903A852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4218"/>
          </a:xfrm>
          <a:prstGeom prst="rect">
            <a:avLst/>
          </a:prstGeom>
        </p:spPr>
      </p:pic>
      <p:sp>
        <p:nvSpPr>
          <p:cNvPr id="9" name="Título 8">
            <a:extLst>
              <a:ext uri="{FF2B5EF4-FFF2-40B4-BE49-F238E27FC236}">
                <a16:creationId xmlns:a16="http://schemas.microsoft.com/office/drawing/2014/main" id="{587C3AE2-B996-46B4-B770-C739BA251455}"/>
              </a:ext>
            </a:extLst>
          </p:cNvPr>
          <p:cNvSpPr>
            <a:spLocks noGrp="1"/>
          </p:cNvSpPr>
          <p:nvPr>
            <p:ph type="title"/>
          </p:nvPr>
        </p:nvSpPr>
        <p:spPr/>
        <p:txBody>
          <a:bodyPr>
            <a:noAutofit/>
          </a:bodyPr>
          <a:lstStyle/>
          <a:p>
            <a:pPr algn="ctr"/>
            <a:br>
              <a:rPr lang="es-MX" sz="2800" b="1" dirty="0"/>
            </a:br>
            <a:r>
              <a:rPr lang="es-MX" sz="2800" dirty="0"/>
              <a:t>QUE DEBES ENTREGAR EN EL REPORTE PARCIAL????</a:t>
            </a:r>
          </a:p>
        </p:txBody>
      </p:sp>
      <p:sp>
        <p:nvSpPr>
          <p:cNvPr id="8" name="Subtítulo 7">
            <a:extLst>
              <a:ext uri="{FF2B5EF4-FFF2-40B4-BE49-F238E27FC236}">
                <a16:creationId xmlns:a16="http://schemas.microsoft.com/office/drawing/2014/main" id="{4E1E295C-B448-92FE-2D27-7625C4DC81FF}"/>
              </a:ext>
            </a:extLst>
          </p:cNvPr>
          <p:cNvSpPr>
            <a:spLocks noGrp="1"/>
          </p:cNvSpPr>
          <p:nvPr>
            <p:ph sz="half" idx="1"/>
          </p:nvPr>
        </p:nvSpPr>
        <p:spPr>
          <a:xfrm>
            <a:off x="1071418" y="2013527"/>
            <a:ext cx="5831658" cy="3897695"/>
          </a:xfrm>
        </p:spPr>
        <p:txBody>
          <a:bodyPr>
            <a:normAutofit fontScale="92500" lnSpcReduction="20000"/>
          </a:bodyPr>
          <a:lstStyle/>
          <a:p>
            <a:pPr marL="0" indent="0" algn="just">
              <a:buNone/>
            </a:pPr>
            <a:endParaRPr lang="es-MX" sz="3600" b="0" i="0" dirty="0">
              <a:solidFill>
                <a:srgbClr val="666666"/>
              </a:solidFill>
              <a:effectLst/>
              <a:latin typeface="Avenir Next Demi Bold"/>
            </a:endParaRPr>
          </a:p>
          <a:p>
            <a:pPr algn="just"/>
            <a:endParaRPr lang="es-MX" sz="2000" b="0" i="0" dirty="0">
              <a:solidFill>
                <a:srgbClr val="666666"/>
              </a:solidFill>
              <a:effectLst/>
              <a:latin typeface="verdana" panose="020B0604030504040204" pitchFamily="34" charset="0"/>
            </a:endParaRPr>
          </a:p>
        </p:txBody>
      </p:sp>
      <p:sp>
        <p:nvSpPr>
          <p:cNvPr id="3" name="Marcador de contenido 2">
            <a:extLst>
              <a:ext uri="{FF2B5EF4-FFF2-40B4-BE49-F238E27FC236}">
                <a16:creationId xmlns:a16="http://schemas.microsoft.com/office/drawing/2014/main" id="{C8A7F6BC-0B95-C1B8-D112-DB2D77282408}"/>
              </a:ext>
            </a:extLst>
          </p:cNvPr>
          <p:cNvSpPr>
            <a:spLocks noGrp="1"/>
          </p:cNvSpPr>
          <p:nvPr>
            <p:ph sz="half" idx="2"/>
          </p:nvPr>
        </p:nvSpPr>
        <p:spPr>
          <a:xfrm>
            <a:off x="1071418" y="1754909"/>
            <a:ext cx="10433193" cy="4692073"/>
          </a:xfrm>
        </p:spPr>
        <p:txBody>
          <a:bodyPr>
            <a:normAutofit fontScale="92500" lnSpcReduction="20000"/>
          </a:bodyPr>
          <a:lstStyle/>
          <a:p>
            <a:r>
              <a:rPr lang="es-MX" sz="2000" dirty="0">
                <a:solidFill>
                  <a:srgbClr val="FF0000"/>
                </a:solidFill>
              </a:rPr>
              <a:t>Oficios de Asignación de Plaza:</a:t>
            </a:r>
          </a:p>
          <a:p>
            <a:r>
              <a:rPr lang="es-MX" sz="2000" dirty="0">
                <a:solidFill>
                  <a:schemeClr val="tx1"/>
                </a:solidFill>
              </a:rPr>
              <a:t>Uno de los dos oficios que recibiste en ventanilla los cuales fueron firmados de recibido por parte de la dependencia.</a:t>
            </a:r>
          </a:p>
          <a:p>
            <a:r>
              <a:rPr lang="es-MX" sz="2000" dirty="0">
                <a:solidFill>
                  <a:srgbClr val="FF0000"/>
                </a:solidFill>
              </a:rPr>
              <a:t>Formato de informe parcial:</a:t>
            </a:r>
          </a:p>
          <a:p>
            <a:r>
              <a:rPr lang="es-MX" sz="2000" dirty="0">
                <a:solidFill>
                  <a:schemeClr val="tx1"/>
                </a:solidFill>
              </a:rPr>
              <a:t>Lo debes descargar de la pagina de practicas profesionales debe estar firmado y sellado por el titular o encargado de la dependencia.</a:t>
            </a:r>
          </a:p>
          <a:p>
            <a:r>
              <a:rPr lang="es-MX" sz="2000" dirty="0">
                <a:solidFill>
                  <a:srgbClr val="FF0000"/>
                </a:solidFill>
              </a:rPr>
              <a:t>Informe del reporte final firmado por tu receptor (Ver en la nota)</a:t>
            </a:r>
          </a:p>
          <a:p>
            <a:r>
              <a:rPr lang="es-MX" sz="2000" b="1" dirty="0">
                <a:solidFill>
                  <a:schemeClr val="tx2">
                    <a:lumMod val="75000"/>
                  </a:schemeClr>
                </a:solidFill>
              </a:rPr>
              <a:t>Características:</a:t>
            </a:r>
          </a:p>
          <a:p>
            <a:r>
              <a:rPr lang="es-MX" sz="2000" b="1" dirty="0">
                <a:solidFill>
                  <a:srgbClr val="002060"/>
                </a:solidFill>
              </a:rPr>
              <a:t>Portada, introducción, objetivo, actividades y conclusiones. </a:t>
            </a:r>
            <a:r>
              <a:rPr lang="es-MX" sz="2000" b="1" dirty="0">
                <a:solidFill>
                  <a:srgbClr val="00B050"/>
                </a:solidFill>
              </a:rPr>
              <a:t>(FIRMADO POR LA PERSONA CON LA CUAL COLABORASTE).</a:t>
            </a:r>
          </a:p>
          <a:p>
            <a:r>
              <a:rPr lang="es-MX" sz="2000" dirty="0">
                <a:solidFill>
                  <a:srgbClr val="FF0000"/>
                </a:solidFill>
              </a:rPr>
              <a:t>Bitácoras</a:t>
            </a:r>
          </a:p>
          <a:p>
            <a:r>
              <a:rPr lang="es-MX" sz="2000" dirty="0">
                <a:solidFill>
                  <a:schemeClr val="tx1"/>
                </a:solidFill>
              </a:rPr>
              <a:t>Deberán estar firmadas y selladas por el titular de la dependencia y/o receptor.</a:t>
            </a:r>
          </a:p>
          <a:p>
            <a:endParaRPr lang="es-MX" sz="2000" dirty="0">
              <a:solidFill>
                <a:schemeClr val="tx1"/>
              </a:solidFill>
            </a:endParaRPr>
          </a:p>
          <a:p>
            <a:endParaRPr lang="es-MX" dirty="0">
              <a:solidFill>
                <a:srgbClr val="FF0000"/>
              </a:solidFill>
            </a:endParaRPr>
          </a:p>
          <a:p>
            <a:endParaRPr lang="es-MX" dirty="0"/>
          </a:p>
        </p:txBody>
      </p:sp>
    </p:spTree>
    <p:extLst>
      <p:ext uri="{BB962C8B-B14F-4D97-AF65-F5344CB8AC3E}">
        <p14:creationId xmlns:p14="http://schemas.microsoft.com/office/powerpoint/2010/main" val="18540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ítulo 8">
            <a:extLst>
              <a:ext uri="{FF2B5EF4-FFF2-40B4-BE49-F238E27FC236}">
                <a16:creationId xmlns:a16="http://schemas.microsoft.com/office/drawing/2014/main" id="{B4B7A3EB-B1B5-A02D-8D0F-2885136CB283}"/>
              </a:ext>
            </a:extLst>
          </p:cNvPr>
          <p:cNvSpPr>
            <a:spLocks noGrp="1"/>
          </p:cNvSpPr>
          <p:nvPr>
            <p:ph type="title"/>
          </p:nvPr>
        </p:nvSpPr>
        <p:spPr>
          <a:xfrm>
            <a:off x="838200" y="1144587"/>
            <a:ext cx="10515600" cy="717769"/>
          </a:xfrm>
        </p:spPr>
        <p:txBody>
          <a:bodyPr>
            <a:noAutofit/>
          </a:bodyPr>
          <a:lstStyle/>
          <a:p>
            <a:pPr algn="ctr"/>
            <a:r>
              <a:rPr lang="es-MX" sz="3200" b="1" dirty="0"/>
              <a:t>REPORTE FINAL</a:t>
            </a:r>
          </a:p>
        </p:txBody>
      </p:sp>
      <p:sp>
        <p:nvSpPr>
          <p:cNvPr id="8" name="Subtítulo 7">
            <a:extLst>
              <a:ext uri="{FF2B5EF4-FFF2-40B4-BE49-F238E27FC236}">
                <a16:creationId xmlns:a16="http://schemas.microsoft.com/office/drawing/2014/main" id="{5A851B92-9724-F24E-4D47-9C3AF3C46D2A}"/>
              </a:ext>
            </a:extLst>
          </p:cNvPr>
          <p:cNvSpPr>
            <a:spLocks noGrp="1"/>
          </p:cNvSpPr>
          <p:nvPr>
            <p:ph idx="1"/>
          </p:nvPr>
        </p:nvSpPr>
        <p:spPr>
          <a:xfrm>
            <a:off x="685410" y="1862355"/>
            <a:ext cx="10515600" cy="4664279"/>
          </a:xfrm>
        </p:spPr>
        <p:txBody>
          <a:bodyPr>
            <a:normAutofit fontScale="25000" lnSpcReduction="20000"/>
          </a:bodyPr>
          <a:lstStyle/>
          <a:p>
            <a:pPr algn="just"/>
            <a:endParaRPr lang="es-MX" sz="8000" b="0" i="0" dirty="0">
              <a:solidFill>
                <a:srgbClr val="666666"/>
              </a:solidFill>
              <a:effectLst/>
              <a:latin typeface="Avenir Next Demi Bold"/>
            </a:endParaRPr>
          </a:p>
          <a:p>
            <a:pPr marL="0" indent="0" algn="just">
              <a:lnSpc>
                <a:spcPct val="120000"/>
              </a:lnSpc>
              <a:spcBef>
                <a:spcPts val="0"/>
              </a:spcBef>
              <a:buNone/>
            </a:pPr>
            <a:r>
              <a:rPr lang="es-MX" sz="9600" dirty="0">
                <a:solidFill>
                  <a:schemeClr val="tx2">
                    <a:lumMod val="75000"/>
                  </a:schemeClr>
                </a:solidFill>
                <a:latin typeface="Avenir Next Demi Bold"/>
              </a:rPr>
              <a:t>¿QUÉ ES UN REPORTE  FINAL?</a:t>
            </a:r>
          </a:p>
          <a:p>
            <a:pPr marL="0" indent="0" algn="just">
              <a:lnSpc>
                <a:spcPct val="120000"/>
              </a:lnSpc>
              <a:spcBef>
                <a:spcPts val="0"/>
              </a:spcBef>
              <a:buNone/>
            </a:pPr>
            <a:r>
              <a:rPr lang="es-MX" sz="7200" dirty="0">
                <a:solidFill>
                  <a:schemeClr val="accent4">
                    <a:lumMod val="50000"/>
                  </a:schemeClr>
                </a:solidFill>
                <a:latin typeface="Google Sans"/>
              </a:rPr>
              <a:t>es un documento escrito que presenta las conclusiones definitivas y los resultados obtenidos al concluir un proyecto, investigación o evento.</a:t>
            </a:r>
          </a:p>
          <a:p>
            <a:pPr marL="0" indent="0" algn="just">
              <a:lnSpc>
                <a:spcPct val="120000"/>
              </a:lnSpc>
              <a:spcBef>
                <a:spcPts val="0"/>
              </a:spcBef>
              <a:buNone/>
            </a:pPr>
            <a:endParaRPr lang="es-MX" sz="7200" dirty="0">
              <a:solidFill>
                <a:schemeClr val="accent4">
                  <a:lumMod val="50000"/>
                </a:schemeClr>
              </a:solidFill>
              <a:latin typeface="Google Sans"/>
            </a:endParaRPr>
          </a:p>
          <a:p>
            <a:pPr marL="0" indent="0" algn="just">
              <a:lnSpc>
                <a:spcPct val="120000"/>
              </a:lnSpc>
              <a:spcBef>
                <a:spcPts val="0"/>
              </a:spcBef>
              <a:buNone/>
            </a:pPr>
            <a:r>
              <a:rPr lang="es-MX" sz="7200" dirty="0">
                <a:solidFill>
                  <a:schemeClr val="tx2">
                    <a:lumMod val="75000"/>
                  </a:schemeClr>
                </a:solidFill>
                <a:latin typeface="Avenir Next Demi Bold"/>
              </a:rPr>
              <a:t>¿EN QUE MOMENTO DEBES PRESENTARLO?</a:t>
            </a:r>
          </a:p>
          <a:p>
            <a:pPr marL="0" indent="0" algn="just">
              <a:lnSpc>
                <a:spcPct val="120000"/>
              </a:lnSpc>
              <a:spcBef>
                <a:spcPts val="0"/>
              </a:spcBef>
              <a:buNone/>
            </a:pPr>
            <a:r>
              <a:rPr lang="es-MX" sz="7200" dirty="0">
                <a:solidFill>
                  <a:schemeClr val="accent4">
                    <a:lumMod val="50000"/>
                  </a:schemeClr>
                </a:solidFill>
                <a:latin typeface="Google Sans"/>
              </a:rPr>
              <a:t> cuando terminas el 100% de horas practicadas según sea tu carrera.</a:t>
            </a:r>
          </a:p>
          <a:p>
            <a:pPr marL="0" indent="0" algn="just">
              <a:lnSpc>
                <a:spcPct val="120000"/>
              </a:lnSpc>
              <a:spcBef>
                <a:spcPts val="0"/>
              </a:spcBef>
              <a:buNone/>
            </a:pPr>
            <a:endParaRPr lang="es-MX" sz="7200" b="0" i="0" dirty="0">
              <a:solidFill>
                <a:schemeClr val="accent4">
                  <a:lumMod val="50000"/>
                </a:schemeClr>
              </a:solidFill>
              <a:effectLst/>
              <a:latin typeface="Google Sans"/>
            </a:endParaRPr>
          </a:p>
          <a:p>
            <a:pPr marL="0" indent="0" algn="just">
              <a:lnSpc>
                <a:spcPct val="120000"/>
              </a:lnSpc>
              <a:spcBef>
                <a:spcPts val="0"/>
              </a:spcBef>
              <a:buNone/>
            </a:pPr>
            <a:r>
              <a:rPr lang="es-MX" sz="7200" dirty="0">
                <a:solidFill>
                  <a:schemeClr val="tx2">
                    <a:lumMod val="75000"/>
                  </a:schemeClr>
                </a:solidFill>
                <a:latin typeface="Avenir Next Demi Bold"/>
              </a:rPr>
              <a:t>¿ CUANTO TIEMPO TIENES PARA ENTREGARLO EN VENTANILLA?</a:t>
            </a:r>
          </a:p>
          <a:p>
            <a:pPr marL="0" indent="0" algn="just">
              <a:lnSpc>
                <a:spcPct val="120000"/>
              </a:lnSpc>
              <a:spcBef>
                <a:spcPts val="0"/>
              </a:spcBef>
              <a:buNone/>
            </a:pPr>
            <a:endParaRPr lang="es-MX" sz="7200" dirty="0">
              <a:solidFill>
                <a:schemeClr val="tx2">
                  <a:lumMod val="75000"/>
                </a:schemeClr>
              </a:solidFill>
              <a:latin typeface="Avenir Next Demi Bold"/>
            </a:endParaRPr>
          </a:p>
          <a:p>
            <a:pPr marL="0" indent="0" algn="just">
              <a:lnSpc>
                <a:spcPct val="120000"/>
              </a:lnSpc>
              <a:spcBef>
                <a:spcPts val="0"/>
              </a:spcBef>
              <a:buNone/>
            </a:pPr>
            <a:endParaRPr lang="es-MX" sz="7200" dirty="0">
              <a:solidFill>
                <a:schemeClr val="tx2">
                  <a:lumMod val="75000"/>
                </a:schemeClr>
              </a:solidFill>
              <a:latin typeface="Avenir Next Demi Bold"/>
            </a:endParaRPr>
          </a:p>
          <a:p>
            <a:pPr marL="0" indent="0" algn="just">
              <a:lnSpc>
                <a:spcPct val="120000"/>
              </a:lnSpc>
              <a:spcBef>
                <a:spcPts val="0"/>
              </a:spcBef>
              <a:buNone/>
            </a:pPr>
            <a:endParaRPr lang="es-MX" sz="7200" b="0" i="0" dirty="0">
              <a:solidFill>
                <a:schemeClr val="accent4">
                  <a:lumMod val="50000"/>
                </a:schemeClr>
              </a:solidFill>
              <a:effectLst/>
              <a:latin typeface="Google Sans"/>
            </a:endParaRPr>
          </a:p>
          <a:p>
            <a:pPr marL="0" indent="0" algn="just">
              <a:lnSpc>
                <a:spcPct val="120000"/>
              </a:lnSpc>
              <a:spcBef>
                <a:spcPts val="0"/>
              </a:spcBef>
              <a:buNone/>
            </a:pPr>
            <a:endParaRPr lang="es-MX" sz="9600" dirty="0">
              <a:solidFill>
                <a:schemeClr val="accent4">
                  <a:lumMod val="50000"/>
                </a:schemeClr>
              </a:solidFill>
              <a:latin typeface="Avenir Next Demi Bold"/>
            </a:endParaRPr>
          </a:p>
          <a:p>
            <a:pPr marL="0" indent="0" algn="ctr">
              <a:buNone/>
            </a:pPr>
            <a:endParaRPr lang="es-MX" sz="3200" dirty="0">
              <a:latin typeface="+mj-lt"/>
              <a:ea typeface="+mj-ea"/>
              <a:cs typeface="+mj-cs"/>
            </a:endParaRPr>
          </a:p>
          <a:p>
            <a:pPr marL="0" indent="0" algn="ctr">
              <a:buNone/>
            </a:pPr>
            <a:endParaRPr lang="es-MX" sz="7200" dirty="0">
              <a:latin typeface="Arial Narrow" panose="020B0606020202030204" pitchFamily="34" charset="0"/>
              <a:ea typeface="+mj-ea"/>
              <a:cs typeface="+mj-cs"/>
            </a:endParaRPr>
          </a:p>
          <a:p>
            <a:pPr marL="0" indent="0" algn="just">
              <a:buNone/>
            </a:pPr>
            <a:endParaRPr lang="es-MX" sz="7200" dirty="0">
              <a:latin typeface="Arial Narrow" panose="020B0606020202030204" pitchFamily="34" charset="0"/>
              <a:ea typeface="+mj-ea"/>
              <a:cs typeface="+mj-cs"/>
            </a:endParaRPr>
          </a:p>
          <a:p>
            <a:pPr marL="0" indent="0" algn="just">
              <a:buNone/>
            </a:pPr>
            <a:endParaRPr lang="es-MX" sz="1900" dirty="0">
              <a:latin typeface="Arial Narrow" panose="020B0606020202030204" pitchFamily="34" charset="0"/>
              <a:ea typeface="+mj-ea"/>
              <a:cs typeface="+mj-cs"/>
            </a:endParaRPr>
          </a:p>
          <a:p>
            <a:pPr marL="0" indent="0" algn="just">
              <a:buNone/>
            </a:pPr>
            <a:endParaRPr lang="es-MX" sz="1900" dirty="0">
              <a:latin typeface="Arial Narrow" panose="020B0606020202030204" pitchFamily="34" charset="0"/>
              <a:ea typeface="+mj-ea"/>
              <a:cs typeface="+mj-cs"/>
            </a:endParaRPr>
          </a:p>
          <a:p>
            <a:pPr marL="0" indent="0" algn="just">
              <a:buNone/>
            </a:pPr>
            <a:endParaRPr lang="es-MX" sz="1900" dirty="0">
              <a:latin typeface="+mj-lt"/>
              <a:ea typeface="+mj-ea"/>
              <a:cs typeface="+mj-cs"/>
            </a:endParaRPr>
          </a:p>
          <a:p>
            <a:pPr marL="0" indent="0" algn="ctr">
              <a:buNone/>
            </a:pPr>
            <a:endParaRPr lang="es-MX" sz="3200" dirty="0">
              <a:latin typeface="+mj-lt"/>
              <a:ea typeface="+mj-ea"/>
              <a:cs typeface="+mj-cs"/>
            </a:endParaRPr>
          </a:p>
          <a:p>
            <a:pPr marL="0" indent="0" algn="ctr">
              <a:buNone/>
            </a:pPr>
            <a:r>
              <a:rPr lang="es-MX" sz="3200" dirty="0">
                <a:latin typeface="+mj-lt"/>
                <a:ea typeface="+mj-ea"/>
                <a:cs typeface="+mj-cs"/>
              </a:rPr>
              <a:t> </a:t>
            </a:r>
          </a:p>
          <a:p>
            <a:pPr algn="just"/>
            <a:endParaRPr lang="es-MX" sz="2000" b="0" i="0" dirty="0">
              <a:solidFill>
                <a:srgbClr val="666666"/>
              </a:solidFill>
              <a:effectLst/>
              <a:latin typeface="verdana" panose="020B0604030504040204" pitchFamily="34" charset="0"/>
            </a:endParaRPr>
          </a:p>
        </p:txBody>
      </p:sp>
      <p:graphicFrame>
        <p:nvGraphicFramePr>
          <p:cNvPr id="3" name="Tabla 2">
            <a:extLst>
              <a:ext uri="{FF2B5EF4-FFF2-40B4-BE49-F238E27FC236}">
                <a16:creationId xmlns:a16="http://schemas.microsoft.com/office/drawing/2014/main" id="{99AB024E-FBDD-446E-B70B-591E24BEF515}"/>
              </a:ext>
            </a:extLst>
          </p:cNvPr>
          <p:cNvGraphicFramePr>
            <a:graphicFrameLocks noGrp="1"/>
          </p:cNvGraphicFramePr>
          <p:nvPr>
            <p:extLst>
              <p:ext uri="{D42A27DB-BD31-4B8C-83A1-F6EECF244321}">
                <p14:modId xmlns:p14="http://schemas.microsoft.com/office/powerpoint/2010/main" val="1152150324"/>
              </p:ext>
            </p:extLst>
          </p:nvPr>
        </p:nvGraphicFramePr>
        <p:xfrm>
          <a:off x="838200" y="4743555"/>
          <a:ext cx="5941517" cy="1463040"/>
        </p:xfrm>
        <a:graphic>
          <a:graphicData uri="http://schemas.openxmlformats.org/drawingml/2006/table">
            <a:tbl>
              <a:tblPr/>
              <a:tblGrid>
                <a:gridCol w="2327354">
                  <a:extLst>
                    <a:ext uri="{9D8B030D-6E8A-4147-A177-3AD203B41FA5}">
                      <a16:colId xmlns:a16="http://schemas.microsoft.com/office/drawing/2014/main" val="710831292"/>
                    </a:ext>
                  </a:extLst>
                </a:gridCol>
                <a:gridCol w="3614163">
                  <a:extLst>
                    <a:ext uri="{9D8B030D-6E8A-4147-A177-3AD203B41FA5}">
                      <a16:colId xmlns:a16="http://schemas.microsoft.com/office/drawing/2014/main" val="2403575187"/>
                    </a:ext>
                  </a:extLst>
                </a:gridCol>
              </a:tblGrid>
              <a:tr h="0">
                <a:tc>
                  <a:txBody>
                    <a:bodyPr/>
                    <a:lstStyle/>
                    <a:p>
                      <a:pPr fontAlgn="t"/>
                      <a:r>
                        <a:rPr lang="es-MX" dirty="0">
                          <a:solidFill>
                            <a:srgbClr val="C00000"/>
                          </a:solidFill>
                          <a:effectLst/>
                        </a:rPr>
                        <a:t>Entrega de reporte final</a:t>
                      </a:r>
                    </a:p>
                  </a:txBody>
                  <a:tcPr>
                    <a:lnL>
                      <a:noFill/>
                    </a:lnL>
                    <a:lnR>
                      <a:noFill/>
                    </a:lnR>
                    <a:lnT w="9525" cap="flat" cmpd="sng" algn="ctr">
                      <a:solidFill>
                        <a:srgbClr val="DEE2E6"/>
                      </a:solidFill>
                      <a:prstDash val="solid"/>
                      <a:round/>
                      <a:headEnd type="none" w="med" len="med"/>
                      <a:tailEnd type="none" w="med" len="med"/>
                    </a:lnT>
                    <a:lnB>
                      <a:noFill/>
                    </a:lnB>
                    <a:solidFill>
                      <a:srgbClr val="00B0F0"/>
                    </a:solidFill>
                  </a:tcPr>
                </a:tc>
                <a:tc>
                  <a:txBody>
                    <a:bodyPr/>
                    <a:lstStyle/>
                    <a:p>
                      <a:pPr algn="just" fontAlgn="t"/>
                      <a:r>
                        <a:rPr lang="es-MX" dirty="0">
                          <a:solidFill>
                            <a:srgbClr val="C00000"/>
                          </a:solidFill>
                          <a:effectLst/>
                        </a:rPr>
                        <a:t>Máximo 15 días después de cumplir el porcentaje de horas. (para entregarlo debe estar en plataforma en formato PDF e impreso)</a:t>
                      </a:r>
                    </a:p>
                  </a:txBody>
                  <a:tcPr>
                    <a:lnL>
                      <a:noFill/>
                    </a:lnL>
                    <a:lnR>
                      <a:noFill/>
                    </a:lnR>
                    <a:lnT w="9525" cap="flat" cmpd="sng" algn="ctr">
                      <a:solidFill>
                        <a:srgbClr val="DEE2E6"/>
                      </a:solidFill>
                      <a:prstDash val="solid"/>
                      <a:round/>
                      <a:headEnd type="none" w="med" len="med"/>
                      <a:tailEnd type="none" w="med" len="med"/>
                    </a:lnT>
                    <a:lnB>
                      <a:noFill/>
                    </a:lnB>
                    <a:solidFill>
                      <a:srgbClr val="00B0F0"/>
                    </a:solidFill>
                  </a:tcPr>
                </a:tc>
                <a:extLst>
                  <a:ext uri="{0D108BD9-81ED-4DB2-BD59-A6C34878D82A}">
                    <a16:rowId xmlns:a16="http://schemas.microsoft.com/office/drawing/2014/main" val="2989020119"/>
                  </a:ext>
                </a:extLst>
              </a:tr>
            </a:tbl>
          </a:graphicData>
        </a:graphic>
      </p:graphicFrame>
    </p:spTree>
    <p:extLst>
      <p:ext uri="{BB962C8B-B14F-4D97-AF65-F5344CB8AC3E}">
        <p14:creationId xmlns:p14="http://schemas.microsoft.com/office/powerpoint/2010/main" val="339554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A451C1-9A94-4D25-B367-DC52EF4538CC}"/>
              </a:ext>
            </a:extLst>
          </p:cNvPr>
          <p:cNvSpPr>
            <a:spLocks noGrp="1"/>
          </p:cNvSpPr>
          <p:nvPr>
            <p:ph type="title"/>
          </p:nvPr>
        </p:nvSpPr>
        <p:spPr>
          <a:xfrm>
            <a:off x="932873" y="277092"/>
            <a:ext cx="10571739" cy="711200"/>
          </a:xfrm>
        </p:spPr>
        <p:txBody>
          <a:bodyPr/>
          <a:lstStyle/>
          <a:p>
            <a:pPr algn="ctr"/>
            <a:r>
              <a:rPr lang="es-MX" b="1" dirty="0"/>
              <a:t>FORMATO FINAL</a:t>
            </a:r>
          </a:p>
        </p:txBody>
      </p:sp>
      <p:pic>
        <p:nvPicPr>
          <p:cNvPr id="8" name="Imagen 7">
            <a:extLst>
              <a:ext uri="{FF2B5EF4-FFF2-40B4-BE49-F238E27FC236}">
                <a16:creationId xmlns:a16="http://schemas.microsoft.com/office/drawing/2014/main" id="{77C99420-C9B0-8E45-6431-A7D1E1947A35}"/>
              </a:ext>
            </a:extLst>
          </p:cNvPr>
          <p:cNvPicPr>
            <a:picLocks noChangeAspect="1"/>
          </p:cNvPicPr>
          <p:nvPr/>
        </p:nvPicPr>
        <p:blipFill>
          <a:blip r:embed="rId2"/>
          <a:srcRect l="6212" t="21145" r="8409" b="5050"/>
          <a:stretch>
            <a:fillRect/>
          </a:stretch>
        </p:blipFill>
        <p:spPr>
          <a:xfrm>
            <a:off x="757382" y="988292"/>
            <a:ext cx="10409382" cy="5661890"/>
          </a:xfrm>
          <a:prstGeom prst="rect">
            <a:avLst/>
          </a:prstGeom>
        </p:spPr>
      </p:pic>
      <p:sp>
        <p:nvSpPr>
          <p:cNvPr id="9" name="Flecha: hacia abajo 8">
            <a:extLst>
              <a:ext uri="{FF2B5EF4-FFF2-40B4-BE49-F238E27FC236}">
                <a16:creationId xmlns:a16="http://schemas.microsoft.com/office/drawing/2014/main" id="{E9CA356A-858F-6174-C3A2-4CE5E7BCE4B2}"/>
              </a:ext>
            </a:extLst>
          </p:cNvPr>
          <p:cNvSpPr/>
          <p:nvPr/>
        </p:nvSpPr>
        <p:spPr>
          <a:xfrm rot="20859754">
            <a:off x="1701031" y="856733"/>
            <a:ext cx="314036" cy="230054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a:extLst>
              <a:ext uri="{FF2B5EF4-FFF2-40B4-BE49-F238E27FC236}">
                <a16:creationId xmlns:a16="http://schemas.microsoft.com/office/drawing/2014/main" id="{426208DF-762D-41CB-0A8B-DB6FD413C667}"/>
              </a:ext>
            </a:extLst>
          </p:cNvPr>
          <p:cNvSpPr/>
          <p:nvPr/>
        </p:nvSpPr>
        <p:spPr>
          <a:xfrm>
            <a:off x="932873" y="277092"/>
            <a:ext cx="3352800" cy="55418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dirty="0">
                <a:ln w="0"/>
                <a:solidFill>
                  <a:schemeClr val="tx1"/>
                </a:solidFill>
                <a:effectLst>
                  <a:outerShdw blurRad="38100" dist="19050" dir="2700000" algn="tl" rotWithShape="0">
                    <a:schemeClr val="dk1">
                      <a:alpha val="40000"/>
                    </a:schemeClr>
                  </a:outerShdw>
                </a:effectLst>
              </a:rPr>
              <a:t>Se pueden modificar fechas del periodo es editable!!</a:t>
            </a:r>
          </a:p>
        </p:txBody>
      </p:sp>
    </p:spTree>
    <p:extLst>
      <p:ext uri="{BB962C8B-B14F-4D97-AF65-F5344CB8AC3E}">
        <p14:creationId xmlns:p14="http://schemas.microsoft.com/office/powerpoint/2010/main" val="1954492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BAE660-66C2-4449-B6A2-BF04C6C687B7}"/>
              </a:ext>
            </a:extLst>
          </p:cNvPr>
          <p:cNvSpPr>
            <a:spLocks noGrp="1"/>
          </p:cNvSpPr>
          <p:nvPr>
            <p:ph type="title"/>
          </p:nvPr>
        </p:nvSpPr>
        <p:spPr/>
        <p:txBody>
          <a:bodyPr>
            <a:normAutofit/>
          </a:bodyPr>
          <a:lstStyle/>
          <a:p>
            <a:pPr algn="ctr"/>
            <a:r>
              <a:rPr lang="es-MX" dirty="0"/>
              <a:t>COMPLEMENTO DE </a:t>
            </a:r>
            <a:r>
              <a:rPr lang="es-MX" b="1" dirty="0"/>
              <a:t>FORMATO FINAL</a:t>
            </a:r>
            <a:br>
              <a:rPr lang="es-MX" dirty="0"/>
            </a:br>
            <a:endParaRPr lang="es-MX" dirty="0"/>
          </a:p>
        </p:txBody>
      </p:sp>
      <p:sp>
        <p:nvSpPr>
          <p:cNvPr id="4" name="Marcador de contenido 3">
            <a:extLst>
              <a:ext uri="{FF2B5EF4-FFF2-40B4-BE49-F238E27FC236}">
                <a16:creationId xmlns:a16="http://schemas.microsoft.com/office/drawing/2014/main" id="{A87BDBFE-1F7D-4D69-9F15-191C931D4088}"/>
              </a:ext>
            </a:extLst>
          </p:cNvPr>
          <p:cNvSpPr>
            <a:spLocks noGrp="1"/>
          </p:cNvSpPr>
          <p:nvPr>
            <p:ph sz="half" idx="2"/>
          </p:nvPr>
        </p:nvSpPr>
        <p:spPr>
          <a:xfrm>
            <a:off x="6172200" y="1209963"/>
            <a:ext cx="5181600" cy="5350227"/>
          </a:xfrm>
        </p:spPr>
        <p:txBody>
          <a:bodyPr>
            <a:normAutofit fontScale="85000" lnSpcReduction="20000"/>
          </a:bodyPr>
          <a:lstStyle/>
          <a:p>
            <a:pPr algn="just"/>
            <a:r>
              <a:rPr lang="es-MX" sz="1900" b="1" i="0" dirty="0">
                <a:solidFill>
                  <a:srgbClr val="C00000"/>
                </a:solidFill>
                <a:effectLst/>
                <a:latin typeface="Perpetua" panose="02020502060401020303" pitchFamily="18" charset="0"/>
              </a:rPr>
              <a:t>Nota:</a:t>
            </a:r>
            <a:r>
              <a:rPr lang="es-MX" sz="1900" b="0" i="0" dirty="0">
                <a:solidFill>
                  <a:srgbClr val="C00000"/>
                </a:solidFill>
                <a:effectLst/>
                <a:latin typeface="Perpetua" panose="02020502060401020303" pitchFamily="18" charset="0"/>
              </a:rPr>
              <a:t> El reporte final deberá ser acompañada por un reporte breve (mínimo cuatro hojas más la portada) que contendrá lo siguiente:</a:t>
            </a:r>
          </a:p>
          <a:p>
            <a:pPr algn="just">
              <a:buFont typeface="+mj-lt"/>
              <a:buAutoNum type="arabicPeriod"/>
            </a:pPr>
            <a:r>
              <a:rPr lang="es-MX" sz="1900" b="0" i="0" dirty="0">
                <a:solidFill>
                  <a:schemeClr val="tx2"/>
                </a:solidFill>
                <a:effectLst/>
                <a:latin typeface="Perpetua" panose="02020502060401020303" pitchFamily="18" charset="0"/>
              </a:rPr>
              <a:t>PORTADA.- Con los siguientes datos Centro Universitario de los Valles, nombre del alumno, programa educativo, calendario de las prácticas, lugar de desarrollo de las prácticas, periodo de realización y fecha de entrega del reporte.</a:t>
            </a:r>
          </a:p>
          <a:p>
            <a:pPr algn="just">
              <a:buFont typeface="+mj-lt"/>
              <a:buAutoNum type="arabicPeriod"/>
            </a:pPr>
            <a:r>
              <a:rPr lang="es-MX" sz="1900" b="0" i="0" dirty="0">
                <a:solidFill>
                  <a:schemeClr val="tx2"/>
                </a:solidFill>
                <a:effectLst/>
                <a:latin typeface="Perpetua" panose="02020502060401020303" pitchFamily="18" charset="0"/>
              </a:rPr>
              <a:t>INTRODUCCIÓN.- Describe lo que se presentará en este </a:t>
            </a:r>
            <a:r>
              <a:rPr lang="es-MX" sz="1900" b="1" i="0" dirty="0">
                <a:solidFill>
                  <a:srgbClr val="C00000"/>
                </a:solidFill>
                <a:effectLst/>
                <a:latin typeface="Perpetua" panose="02020502060401020303" pitchFamily="18" charset="0"/>
              </a:rPr>
              <a:t>reporte final</a:t>
            </a:r>
            <a:r>
              <a:rPr lang="es-MX" sz="1900" b="0" i="0" dirty="0">
                <a:solidFill>
                  <a:schemeClr val="tx2"/>
                </a:solidFill>
                <a:effectLst/>
                <a:latin typeface="Perpetua" panose="02020502060401020303" pitchFamily="18" charset="0"/>
              </a:rPr>
              <a:t>, reiterando la relación entre su carrera y el lugar donde desarrolló las prácticas.</a:t>
            </a:r>
          </a:p>
          <a:p>
            <a:pPr algn="just">
              <a:buFont typeface="+mj-lt"/>
              <a:buAutoNum type="arabicPeriod"/>
            </a:pPr>
            <a:r>
              <a:rPr lang="es-MX" sz="1900" b="0" i="0" dirty="0">
                <a:solidFill>
                  <a:schemeClr val="tx2"/>
                </a:solidFill>
                <a:effectLst/>
                <a:latin typeface="Perpetua" panose="02020502060401020303" pitchFamily="18" charset="0"/>
              </a:rPr>
              <a:t>OBJETIVO.- Indiqué si se plantearon  objetivos en este reporte final en el  periodo de la práctica y si la motivación personal que se tenía al inicio se fortaleció o disminuyó.</a:t>
            </a:r>
          </a:p>
          <a:p>
            <a:pPr algn="just">
              <a:buFont typeface="+mj-lt"/>
              <a:buAutoNum type="arabicPeriod"/>
            </a:pPr>
            <a:r>
              <a:rPr lang="es-MX" sz="1900" b="0" i="0" dirty="0">
                <a:solidFill>
                  <a:schemeClr val="tx2"/>
                </a:solidFill>
                <a:effectLst/>
                <a:latin typeface="Perpetua" panose="02020502060401020303" pitchFamily="18" charset="0"/>
              </a:rPr>
              <a:t>ACTIVIDADES.- Describe las actividades desarrolladas en este periodo.</a:t>
            </a:r>
          </a:p>
          <a:p>
            <a:pPr algn="just">
              <a:buFont typeface="+mj-lt"/>
              <a:buAutoNum type="arabicPeriod"/>
            </a:pPr>
            <a:r>
              <a:rPr lang="es-MX" sz="1900" b="0" i="0" dirty="0">
                <a:solidFill>
                  <a:schemeClr val="tx2"/>
                </a:solidFill>
                <a:effectLst/>
                <a:latin typeface="Perpetua" panose="02020502060401020303" pitchFamily="18" charset="0"/>
              </a:rPr>
              <a:t>CONCLUSIONES.- Describa ampliamente si se cumplieron los objetivos que se plantearon en el desarrollo de este reporte final de las prácticas profesionales en la empresa</a:t>
            </a:r>
            <a:r>
              <a:rPr lang="es-MX" b="0" i="0" dirty="0">
                <a:solidFill>
                  <a:schemeClr val="tx2"/>
                </a:solidFill>
                <a:effectLst/>
                <a:latin typeface="Perpetua" panose="02020502060401020303" pitchFamily="18" charset="0"/>
              </a:rPr>
              <a:t>.</a:t>
            </a:r>
          </a:p>
          <a:p>
            <a:endParaRPr lang="es-MX" dirty="0"/>
          </a:p>
        </p:txBody>
      </p:sp>
      <p:pic>
        <p:nvPicPr>
          <p:cNvPr id="8" name="Marcador de contenido 7">
            <a:extLst>
              <a:ext uri="{FF2B5EF4-FFF2-40B4-BE49-F238E27FC236}">
                <a16:creationId xmlns:a16="http://schemas.microsoft.com/office/drawing/2014/main" id="{60FDC5B0-3CBD-876E-44DD-96CEBFD3E326}"/>
              </a:ext>
            </a:extLst>
          </p:cNvPr>
          <p:cNvPicPr>
            <a:picLocks noGrp="1" noChangeAspect="1"/>
          </p:cNvPicPr>
          <p:nvPr>
            <p:ph sz="half" idx="1"/>
          </p:nvPr>
        </p:nvPicPr>
        <p:blipFill>
          <a:blip r:embed="rId2"/>
          <a:srcRect l="23944" t="19484" r="23005" b="4605"/>
          <a:stretch>
            <a:fillRect/>
          </a:stretch>
        </p:blipFill>
        <p:spPr>
          <a:xfrm>
            <a:off x="637309" y="1311565"/>
            <a:ext cx="5181600" cy="5019326"/>
          </a:xfrm>
          <a:prstGeom prst="rect">
            <a:avLst/>
          </a:prstGeom>
        </p:spPr>
      </p:pic>
    </p:spTree>
    <p:extLst>
      <p:ext uri="{BB962C8B-B14F-4D97-AF65-F5344CB8AC3E}">
        <p14:creationId xmlns:p14="http://schemas.microsoft.com/office/powerpoint/2010/main" val="2420651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637A42-6F01-EA04-31C8-6EF8626E90D2}"/>
              </a:ext>
            </a:extLst>
          </p:cNvPr>
          <p:cNvSpPr>
            <a:spLocks noGrp="1"/>
          </p:cNvSpPr>
          <p:nvPr>
            <p:ph type="title"/>
          </p:nvPr>
        </p:nvSpPr>
        <p:spPr>
          <a:xfrm>
            <a:off x="699660" y="549042"/>
            <a:ext cx="9893999" cy="596268"/>
          </a:xfrm>
        </p:spPr>
        <p:txBody>
          <a:bodyPr>
            <a:normAutofit/>
          </a:bodyPr>
          <a:lstStyle/>
          <a:p>
            <a:r>
              <a:rPr lang="es-MX" sz="2000" b="1" i="1" dirty="0">
                <a:latin typeface="Arial Narrow" panose="020B0606020202030204" pitchFamily="34" charset="0"/>
                <a:cs typeface="Adobe Devanagari" panose="02040503050201020203" pitchFamily="18" charset="0"/>
              </a:rPr>
              <a:t>               Oficio de Terminación de PP.                                                        Oficio de cambio de Receptor</a:t>
            </a:r>
          </a:p>
        </p:txBody>
      </p:sp>
      <p:pic>
        <p:nvPicPr>
          <p:cNvPr id="6" name="Marcador de contenido 5">
            <a:extLst>
              <a:ext uri="{FF2B5EF4-FFF2-40B4-BE49-F238E27FC236}">
                <a16:creationId xmlns:a16="http://schemas.microsoft.com/office/drawing/2014/main" id="{5FA0BF0D-7C60-6531-8C65-71DC8169AB0E}"/>
              </a:ext>
            </a:extLst>
          </p:cNvPr>
          <p:cNvPicPr>
            <a:picLocks noGrp="1" noChangeAspect="1"/>
          </p:cNvPicPr>
          <p:nvPr>
            <p:ph sz="half" idx="1"/>
          </p:nvPr>
        </p:nvPicPr>
        <p:blipFill>
          <a:blip r:embed="rId2"/>
          <a:srcRect l="26543" t="16855" r="28575" b="3575"/>
          <a:stretch>
            <a:fillRect/>
          </a:stretch>
        </p:blipFill>
        <p:spPr>
          <a:xfrm>
            <a:off x="221673" y="1256145"/>
            <a:ext cx="5809672" cy="5403273"/>
          </a:xfrm>
          <a:prstGeom prst="rect">
            <a:avLst/>
          </a:prstGeom>
          <a:ln>
            <a:noFill/>
          </a:ln>
          <a:effectLst>
            <a:softEdge rad="112500"/>
          </a:effectLst>
        </p:spPr>
      </p:pic>
      <p:pic>
        <p:nvPicPr>
          <p:cNvPr id="8" name="Marcador de contenido 7">
            <a:extLst>
              <a:ext uri="{FF2B5EF4-FFF2-40B4-BE49-F238E27FC236}">
                <a16:creationId xmlns:a16="http://schemas.microsoft.com/office/drawing/2014/main" id="{7161A34D-47A6-A008-F8B7-4B6E51555E20}"/>
              </a:ext>
            </a:extLst>
          </p:cNvPr>
          <p:cNvPicPr>
            <a:picLocks noGrp="1" noChangeAspect="1"/>
          </p:cNvPicPr>
          <p:nvPr>
            <p:ph sz="half" idx="2"/>
          </p:nvPr>
        </p:nvPicPr>
        <p:blipFill>
          <a:blip r:embed="rId3"/>
          <a:srcRect l="28858" t="17576" r="28292" b="3892"/>
          <a:stretch>
            <a:fillRect/>
          </a:stretch>
        </p:blipFill>
        <p:spPr>
          <a:xfrm>
            <a:off x="6160657" y="1256145"/>
            <a:ext cx="5467925" cy="5403272"/>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20010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A6AE9F-5DBE-F4A2-BDF0-5220AD69A3B7}"/>
              </a:ext>
            </a:extLst>
          </p:cNvPr>
          <p:cNvSpPr>
            <a:spLocks noGrp="1"/>
          </p:cNvSpPr>
          <p:nvPr>
            <p:ph type="title"/>
          </p:nvPr>
        </p:nvSpPr>
        <p:spPr>
          <a:xfrm>
            <a:off x="699660" y="549042"/>
            <a:ext cx="9893999" cy="494668"/>
          </a:xfrm>
        </p:spPr>
        <p:txBody>
          <a:bodyPr>
            <a:normAutofit/>
          </a:bodyPr>
          <a:lstStyle/>
          <a:p>
            <a:pPr algn="ctr"/>
            <a:r>
              <a:rPr lang="es-MX" sz="3200" b="1" i="1" dirty="0"/>
              <a:t>Evaluación del Practicante a la  Dependencia</a:t>
            </a:r>
          </a:p>
        </p:txBody>
      </p:sp>
      <p:pic>
        <p:nvPicPr>
          <p:cNvPr id="6" name="Marcador de contenido 5">
            <a:extLst>
              <a:ext uri="{FF2B5EF4-FFF2-40B4-BE49-F238E27FC236}">
                <a16:creationId xmlns:a16="http://schemas.microsoft.com/office/drawing/2014/main" id="{49798B1D-56EB-7D2C-DD90-E2D62924C660}"/>
              </a:ext>
            </a:extLst>
          </p:cNvPr>
          <p:cNvPicPr>
            <a:picLocks noGrp="1" noChangeAspect="1"/>
          </p:cNvPicPr>
          <p:nvPr>
            <p:ph sz="half" idx="1"/>
          </p:nvPr>
        </p:nvPicPr>
        <p:blipFill>
          <a:blip r:embed="rId2"/>
          <a:srcRect l="17582" t="20965" r="19142" b="5149"/>
          <a:stretch>
            <a:fillRect/>
          </a:stretch>
        </p:blipFill>
        <p:spPr>
          <a:xfrm>
            <a:off x="1237673" y="1043710"/>
            <a:ext cx="9531927" cy="5624945"/>
          </a:xfrm>
          <a:prstGeom prst="rect">
            <a:avLst/>
          </a:prstGeom>
        </p:spPr>
      </p:pic>
    </p:spTree>
    <p:extLst>
      <p:ext uri="{BB962C8B-B14F-4D97-AF65-F5344CB8AC3E}">
        <p14:creationId xmlns:p14="http://schemas.microsoft.com/office/powerpoint/2010/main" val="698794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434B9-4C28-1808-4225-C7A7A9CF938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2DA6DC7-70A6-E6D7-CD82-D121333E864B}"/>
              </a:ext>
            </a:extLst>
          </p:cNvPr>
          <p:cNvSpPr>
            <a:spLocks noGrp="1"/>
          </p:cNvSpPr>
          <p:nvPr>
            <p:ph type="title"/>
          </p:nvPr>
        </p:nvSpPr>
        <p:spPr>
          <a:xfrm>
            <a:off x="1320800" y="337127"/>
            <a:ext cx="9272859" cy="577273"/>
          </a:xfrm>
        </p:spPr>
        <p:txBody>
          <a:bodyPr>
            <a:normAutofit/>
          </a:bodyPr>
          <a:lstStyle/>
          <a:p>
            <a:pPr algn="ctr"/>
            <a:r>
              <a:rPr lang="es-MX" sz="2800" i="1" dirty="0"/>
              <a:t>EVALUACIÓN APLICADA POR LA DEPENDENCIA AL  PRÁCTICANTE</a:t>
            </a:r>
          </a:p>
        </p:txBody>
      </p:sp>
      <p:pic>
        <p:nvPicPr>
          <p:cNvPr id="7" name="Marcador de contenido 6">
            <a:extLst>
              <a:ext uri="{FF2B5EF4-FFF2-40B4-BE49-F238E27FC236}">
                <a16:creationId xmlns:a16="http://schemas.microsoft.com/office/drawing/2014/main" id="{D2532EC0-6894-E405-AE1E-EE880FFA7EEE}"/>
              </a:ext>
            </a:extLst>
          </p:cNvPr>
          <p:cNvPicPr>
            <a:picLocks noGrp="1" noChangeAspect="1"/>
          </p:cNvPicPr>
          <p:nvPr>
            <p:ph sz="half" idx="1"/>
          </p:nvPr>
        </p:nvPicPr>
        <p:blipFill>
          <a:blip r:embed="rId2"/>
          <a:srcRect l="11456" t="20732" r="12540" b="4855"/>
          <a:stretch>
            <a:fillRect/>
          </a:stretch>
        </p:blipFill>
        <p:spPr>
          <a:xfrm>
            <a:off x="1413164" y="831274"/>
            <a:ext cx="9550400" cy="5689600"/>
          </a:xfrm>
          <a:prstGeom prst="rect">
            <a:avLst/>
          </a:prstGeom>
        </p:spPr>
      </p:pic>
    </p:spTree>
    <p:extLst>
      <p:ext uri="{BB962C8B-B14F-4D97-AF65-F5344CB8AC3E}">
        <p14:creationId xmlns:p14="http://schemas.microsoft.com/office/powerpoint/2010/main" val="1282755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898DB-5060-575C-F567-431104C9303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FE453B5-64F4-2D06-1D00-64451ABDB7B4}"/>
              </a:ext>
            </a:extLst>
          </p:cNvPr>
          <p:cNvSpPr>
            <a:spLocks noGrp="1"/>
          </p:cNvSpPr>
          <p:nvPr>
            <p:ph type="title"/>
          </p:nvPr>
        </p:nvSpPr>
        <p:spPr>
          <a:xfrm>
            <a:off x="1736436" y="624110"/>
            <a:ext cx="9768175" cy="872181"/>
          </a:xfrm>
        </p:spPr>
        <p:txBody>
          <a:bodyPr>
            <a:normAutofit/>
          </a:bodyPr>
          <a:lstStyle/>
          <a:p>
            <a:pPr algn="ctr"/>
            <a:r>
              <a:rPr lang="es-MX" sz="3200" i="1" dirty="0"/>
              <a:t>QUE DOCUMENTOS DEBO ENTREGAR EN EL REPORTE FINAL???</a:t>
            </a:r>
            <a:endParaRPr lang="es-MX" sz="3200" b="1" i="1" dirty="0"/>
          </a:p>
        </p:txBody>
      </p:sp>
      <p:sp>
        <p:nvSpPr>
          <p:cNvPr id="4" name="Marcador de contenido 3">
            <a:extLst>
              <a:ext uri="{FF2B5EF4-FFF2-40B4-BE49-F238E27FC236}">
                <a16:creationId xmlns:a16="http://schemas.microsoft.com/office/drawing/2014/main" id="{49978AC9-3361-FED0-0962-D72FB747A916}"/>
              </a:ext>
            </a:extLst>
          </p:cNvPr>
          <p:cNvSpPr>
            <a:spLocks noGrp="1"/>
          </p:cNvSpPr>
          <p:nvPr>
            <p:ph sz="half" idx="1"/>
          </p:nvPr>
        </p:nvSpPr>
        <p:spPr>
          <a:xfrm>
            <a:off x="1209964" y="1791854"/>
            <a:ext cx="9910618" cy="4608945"/>
          </a:xfrm>
        </p:spPr>
        <p:txBody>
          <a:bodyPr>
            <a:normAutofit fontScale="70000" lnSpcReduction="20000"/>
          </a:bodyPr>
          <a:lstStyle/>
          <a:p>
            <a:pPr lvl="0" algn="just"/>
            <a:r>
              <a:rPr lang="es-MX" sz="2400" dirty="0"/>
              <a:t>Oficio original por parte de la entidad receptora dirigido al responsable de área de practicas profesionales donde especifique la fecha de terminación de las prácticas profesionales ,datos del estudiante, total de horas practicadas y calendario de ingreso a la practica.</a:t>
            </a:r>
          </a:p>
          <a:p>
            <a:pPr lvl="0"/>
            <a:r>
              <a:rPr lang="es-MX" sz="2400" dirty="0">
                <a:hlinkClick r:id="rId2"/>
              </a:rPr>
              <a:t>Formato de Informe Final</a:t>
            </a:r>
            <a:r>
              <a:rPr lang="es-MX" sz="2400" dirty="0"/>
              <a:t> (firmado y sellado)</a:t>
            </a:r>
          </a:p>
          <a:p>
            <a:pPr lvl="0"/>
            <a:r>
              <a:rPr lang="es-MX" sz="2400" dirty="0"/>
              <a:t>Informe del reporte final firmado por tu receptor(</a:t>
            </a:r>
            <a:r>
              <a:rPr lang="es-MX" sz="2400" i="1" dirty="0"/>
              <a:t>Ver en la nota</a:t>
            </a:r>
            <a:r>
              <a:rPr lang="es-MX" sz="2400" dirty="0"/>
              <a:t>)</a:t>
            </a:r>
          </a:p>
          <a:p>
            <a:pPr lvl="0"/>
            <a:r>
              <a:rPr lang="es-MX" sz="2400" dirty="0"/>
              <a:t>Evaluación del practicante a la entidad receptora ( </a:t>
            </a:r>
            <a:r>
              <a:rPr lang="es-MX" sz="2400" dirty="0">
                <a:hlinkClick r:id="rId3"/>
              </a:rPr>
              <a:t>descargar formato</a:t>
            </a:r>
            <a:r>
              <a:rPr lang="es-MX" sz="2400" dirty="0"/>
              <a:t> o responder en el </a:t>
            </a:r>
            <a:r>
              <a:rPr lang="es-MX" sz="2400" dirty="0">
                <a:hlinkClick r:id="rId4"/>
              </a:rPr>
              <a:t>link</a:t>
            </a:r>
            <a:r>
              <a:rPr lang="es-MX" sz="2400" dirty="0"/>
              <a:t>)</a:t>
            </a:r>
          </a:p>
          <a:p>
            <a:pPr lvl="0"/>
            <a:r>
              <a:rPr lang="es-MX" sz="2400" b="1" u="sng" dirty="0">
                <a:solidFill>
                  <a:srgbClr val="C00000"/>
                </a:solidFill>
                <a:hlinkClick r:id="rId5">
                  <a:extLst>
                    <a:ext uri="{A12FA001-AC4F-418D-AE19-62706E023703}">
                      <ahyp:hlinkClr xmlns:ahyp="http://schemas.microsoft.com/office/drawing/2018/hyperlinkcolor" val="tx"/>
                    </a:ext>
                  </a:extLst>
                </a:hlinkClick>
              </a:rPr>
              <a:t>Evaluación de la entidad receptora al practicante</a:t>
            </a:r>
            <a:r>
              <a:rPr lang="es-MX" sz="2400" b="1" u="sng" dirty="0">
                <a:solidFill>
                  <a:srgbClr val="C00000"/>
                </a:solidFill>
              </a:rPr>
              <a:t> o responder en el </a:t>
            </a:r>
            <a:r>
              <a:rPr lang="es-MX" sz="2400" b="1" u="sng" dirty="0">
                <a:solidFill>
                  <a:srgbClr val="C00000"/>
                </a:solidFill>
                <a:hlinkClick r:id="rId6">
                  <a:extLst>
                    <a:ext uri="{A12FA001-AC4F-418D-AE19-62706E023703}">
                      <ahyp:hlinkClr xmlns:ahyp="http://schemas.microsoft.com/office/drawing/2018/hyperlinkcolor" val="tx"/>
                    </a:ext>
                  </a:extLst>
                </a:hlinkClick>
              </a:rPr>
              <a:t>link</a:t>
            </a:r>
            <a:r>
              <a:rPr lang="es-MX" sz="2400" b="1" u="sng" dirty="0">
                <a:solidFill>
                  <a:srgbClr val="C00000"/>
                </a:solidFill>
              </a:rPr>
              <a:t> </a:t>
            </a:r>
          </a:p>
          <a:p>
            <a:pPr lvl="0"/>
            <a:r>
              <a:rPr lang="es-MX" sz="2400" b="1" u="sng" dirty="0">
                <a:solidFill>
                  <a:srgbClr val="002060"/>
                </a:solidFill>
              </a:rPr>
              <a:t>(en el apartado de dependencias)</a:t>
            </a:r>
          </a:p>
          <a:p>
            <a:r>
              <a:rPr lang="es-MX" sz="2400" dirty="0">
                <a:hlinkClick r:id="rId7"/>
              </a:rPr>
              <a:t>Bitácora</a:t>
            </a:r>
            <a:r>
              <a:rPr lang="es-MX" sz="2400" dirty="0"/>
              <a:t> firmada y sellada por la dependencia</a:t>
            </a:r>
          </a:p>
          <a:p>
            <a:pPr marL="0" lvl="0" indent="0">
              <a:buNone/>
            </a:pPr>
            <a:endParaRPr lang="es-MX" sz="2400" dirty="0"/>
          </a:p>
          <a:p>
            <a:pPr lvl="0" algn="just"/>
            <a:r>
              <a:rPr lang="es-MX" sz="2400" b="1" i="1" dirty="0">
                <a:solidFill>
                  <a:srgbClr val="C00000"/>
                </a:solidFill>
              </a:rPr>
              <a:t>NOTA:  Para entregar estos documentos ya debiste haber registrado el formato y reporte final en formato pdf en sistema los cuales entregarás con los demás documentos en ventanilla!!!</a:t>
            </a:r>
          </a:p>
          <a:p>
            <a:endParaRPr lang="es-MX" dirty="0"/>
          </a:p>
        </p:txBody>
      </p:sp>
    </p:spTree>
    <p:extLst>
      <p:ext uri="{BB962C8B-B14F-4D97-AF65-F5344CB8AC3E}">
        <p14:creationId xmlns:p14="http://schemas.microsoft.com/office/powerpoint/2010/main" val="1203866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26C76-424A-A332-B048-28C24DBFE3A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7A33AD6-C799-3A50-501E-326447F1FC72}"/>
              </a:ext>
            </a:extLst>
          </p:cNvPr>
          <p:cNvSpPr>
            <a:spLocks noGrp="1"/>
          </p:cNvSpPr>
          <p:nvPr>
            <p:ph type="title"/>
          </p:nvPr>
        </p:nvSpPr>
        <p:spPr>
          <a:xfrm>
            <a:off x="1736436" y="624110"/>
            <a:ext cx="9768175" cy="696690"/>
          </a:xfrm>
        </p:spPr>
        <p:txBody>
          <a:bodyPr>
            <a:normAutofit fontScale="90000"/>
          </a:bodyPr>
          <a:lstStyle/>
          <a:p>
            <a:pPr algn="just"/>
            <a:r>
              <a:rPr lang="es-MX" b="1" i="1" dirty="0"/>
              <a:t> La satisfacción de una buena práctica profesional no es solo un sentimiento de bienestar, sino una validación integral de tus competencias, propósitos y conocimientos.</a:t>
            </a:r>
          </a:p>
        </p:txBody>
      </p:sp>
      <p:pic>
        <p:nvPicPr>
          <p:cNvPr id="1026" name="Picture 2" descr="Dos empresarias felices celebrando un proyecto exitoso alzando los brazos en victoria en su escritorio de oficina con un colega masculino.">
            <a:extLst>
              <a:ext uri="{FF2B5EF4-FFF2-40B4-BE49-F238E27FC236}">
                <a16:creationId xmlns:a16="http://schemas.microsoft.com/office/drawing/2014/main" id="{573CC5DF-CDB6-2885-D091-26648A41430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3278908" y="1498600"/>
            <a:ext cx="6373091" cy="3731490"/>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7E807F8C-CEA3-7C9D-BE17-8AEFD05C1F67}"/>
              </a:ext>
            </a:extLst>
          </p:cNvPr>
          <p:cNvSpPr txBox="1"/>
          <p:nvPr/>
        </p:nvSpPr>
        <p:spPr>
          <a:xfrm rot="21130914">
            <a:off x="8395855" y="5190653"/>
            <a:ext cx="3177309" cy="830997"/>
          </a:xfrm>
          <a:prstGeom prst="rect">
            <a:avLst/>
          </a:prstGeom>
          <a:noFill/>
        </p:spPr>
        <p:txBody>
          <a:bodyPr wrap="square" rtlCol="0">
            <a:spAutoFit/>
          </a:bodyPr>
          <a:lstStyle/>
          <a:p>
            <a:r>
              <a:rPr lang="es-MX" sz="2400" b="1" dirty="0"/>
              <a:t>Gracias por su atención!!!</a:t>
            </a:r>
          </a:p>
        </p:txBody>
      </p:sp>
    </p:spTree>
    <p:extLst>
      <p:ext uri="{BB962C8B-B14F-4D97-AF65-F5344CB8AC3E}">
        <p14:creationId xmlns:p14="http://schemas.microsoft.com/office/powerpoint/2010/main" val="2912956583"/>
      </p:ext>
    </p:extLst>
  </p:cSld>
  <p:clrMapOvr>
    <a:masterClrMapping/>
  </p:clrMapOvr>
</p:sld>
</file>

<file path=ppt/theme/theme1.xml><?xml version="1.0" encoding="utf-8"?>
<a:theme xmlns:a="http://schemas.openxmlformats.org/drawingml/2006/main" name="Días laborables">
  <a:themeElements>
    <a:clrScheme name="Custom 1">
      <a:dk1>
        <a:srgbClr val="000000"/>
      </a:dk1>
      <a:lt1>
        <a:srgbClr val="FFFFFF"/>
      </a:lt1>
      <a:dk2>
        <a:srgbClr val="2C3431"/>
      </a:dk2>
      <a:lt2>
        <a:srgbClr val="F7F5F1"/>
      </a:lt2>
      <a:accent1>
        <a:srgbClr val="D0805C"/>
      </a:accent1>
      <a:accent2>
        <a:srgbClr val="CD972B"/>
      </a:accent2>
      <a:accent3>
        <a:srgbClr val="568A80"/>
      </a:accent3>
      <a:accent4>
        <a:srgbClr val="9FA757"/>
      </a:accent4>
      <a:accent5>
        <a:srgbClr val="78A080"/>
      </a:accent5>
      <a:accent6>
        <a:srgbClr val="93A3C5"/>
      </a:accent6>
      <a:hlink>
        <a:srgbClr val="CB6D48"/>
      </a:hlink>
      <a:folHlink>
        <a:srgbClr val="568A80"/>
      </a:folHlink>
    </a:clrScheme>
    <a:fontScheme name="Custom 1">
      <a:majorFont>
        <a:latin typeface="JasmineUPC"/>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chool days" id="{A3F6A081-B6B6-4005-A8B4-E4DB51F0D83A}" vid="{06B4A534-080E-4F92-B8E7-6D90CB76FF92}"/>
    </a:ext>
  </a:extLst>
</a:theme>
</file>

<file path=docProps/app.xml><?xml version="1.0" encoding="utf-8"?>
<Properties xmlns="http://schemas.openxmlformats.org/officeDocument/2006/extended-properties" xmlns:vt="http://schemas.openxmlformats.org/officeDocument/2006/docPropsVTypes">
  <Template>School Days</Template>
  <TotalTime>6279</TotalTime>
  <Words>985</Words>
  <Application>Microsoft Office PowerPoint</Application>
  <PresentationFormat>Panorámica</PresentationFormat>
  <Paragraphs>107</Paragraphs>
  <Slides>22</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22</vt:i4>
      </vt:variant>
    </vt:vector>
  </HeadingPairs>
  <TitlesOfParts>
    <vt:vector size="31" baseType="lpstr">
      <vt:lpstr>Arial</vt:lpstr>
      <vt:lpstr>Arial Narrow</vt:lpstr>
      <vt:lpstr>Avenir Next Demi Bold</vt:lpstr>
      <vt:lpstr>Google Sans</vt:lpstr>
      <vt:lpstr>JasmineUPC</vt:lpstr>
      <vt:lpstr>Perpetua</vt:lpstr>
      <vt:lpstr>Raleway</vt:lpstr>
      <vt:lpstr>verdana</vt:lpstr>
      <vt:lpstr>Días laborables</vt:lpstr>
      <vt:lpstr>Presentación de PowerPoint</vt:lpstr>
      <vt:lpstr>REPORTE PARCIAL</vt:lpstr>
      <vt:lpstr> </vt:lpstr>
      <vt:lpstr> </vt:lpstr>
      <vt:lpstr> Oficio de asignación      Características</vt:lpstr>
      <vt:lpstr>     </vt:lpstr>
      <vt:lpstr>   REGISTRARLO EN PLATAFORMA DE SAPP CUVALLES Ingresar por la pagina https://www.cuvalles.udg.mx/ </vt:lpstr>
      <vt:lpstr>   REGISTRARLO EN PLATAFORMA DE SAPP CUVALLES Ingresar por la pagina https://www.cuvalles.udg.mx/ </vt:lpstr>
      <vt:lpstr> Ingresar por la pagina https://www.cuvalles.udg.mx/ </vt:lpstr>
      <vt:lpstr> </vt:lpstr>
      <vt:lpstr> </vt:lpstr>
      <vt:lpstr>Registrar REPORTES Y FORMATO EN PDF.</vt:lpstr>
      <vt:lpstr>REPORTE Y FORMATO VALIDADOS.</vt:lpstr>
      <vt:lpstr> QUE DEBES ENTREGAR EN EL REPORTE PARCIAL????</vt:lpstr>
      <vt:lpstr>REPORTE FINAL</vt:lpstr>
      <vt:lpstr>FORMATO FINAL</vt:lpstr>
      <vt:lpstr>COMPLEMENTO DE FORMATO FINAL </vt:lpstr>
      <vt:lpstr>               Oficio de Terminación de PP.                                                        Oficio de cambio de Receptor</vt:lpstr>
      <vt:lpstr>Evaluación del Practicante a la  Dependencia</vt:lpstr>
      <vt:lpstr>EVALUACIÓN APLICADA POR LA DEPENDENCIA AL  PRÁCTICANTE</vt:lpstr>
      <vt:lpstr>QUE DOCUMENTOS DEBO ENTREGAR EN EL REPORTE FINAL???</vt:lpstr>
      <vt:lpstr> La satisfacción de una buena práctica profesional no es solo un sentimiento de bienestar, sino una validación integral de tus competencias, propósitos y conocimientos.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Carolina Zepeda</cp:lastModifiedBy>
  <cp:revision>257</cp:revision>
  <cp:lastPrinted>2020-01-20T19:13:25Z</cp:lastPrinted>
  <dcterms:created xsi:type="dcterms:W3CDTF">2019-07-23T18:31:28Z</dcterms:created>
  <dcterms:modified xsi:type="dcterms:W3CDTF">2026-10-05T22:54:29Z</dcterms:modified>
</cp:coreProperties>
</file>